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</p:sldMasterIdLst>
  <p:handoutMasterIdLst>
    <p:handoutMasterId r:id="rId33"/>
  </p:handoutMasterIdLst>
  <p:sldIdLst>
    <p:sldId id="330" r:id="rId2"/>
    <p:sldId id="379" r:id="rId3"/>
    <p:sldId id="332" r:id="rId4"/>
    <p:sldId id="333" r:id="rId5"/>
    <p:sldId id="376" r:id="rId6"/>
    <p:sldId id="400" r:id="rId7"/>
    <p:sldId id="408" r:id="rId8"/>
    <p:sldId id="409" r:id="rId9"/>
    <p:sldId id="401" r:id="rId10"/>
    <p:sldId id="412" r:id="rId11"/>
    <p:sldId id="417" r:id="rId12"/>
    <p:sldId id="419" r:id="rId13"/>
    <p:sldId id="418" r:id="rId14"/>
    <p:sldId id="420" r:id="rId15"/>
    <p:sldId id="421" r:id="rId16"/>
    <p:sldId id="422" r:id="rId17"/>
    <p:sldId id="402" r:id="rId18"/>
    <p:sldId id="403" r:id="rId19"/>
    <p:sldId id="404" r:id="rId20"/>
    <p:sldId id="405" r:id="rId21"/>
    <p:sldId id="406" r:id="rId22"/>
    <p:sldId id="407" r:id="rId23"/>
    <p:sldId id="371" r:id="rId24"/>
    <p:sldId id="372" r:id="rId25"/>
    <p:sldId id="373" r:id="rId26"/>
    <p:sldId id="374" r:id="rId27"/>
    <p:sldId id="375" r:id="rId28"/>
    <p:sldId id="370" r:id="rId29"/>
    <p:sldId id="367" r:id="rId30"/>
    <p:sldId id="362" r:id="rId31"/>
    <p:sldId id="305" r:id="rId32"/>
  </p:sldIdLst>
  <p:sldSz cx="12192000" cy="6858000"/>
  <p:notesSz cx="9926638" cy="679767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FF"/>
    <a:srgbClr val="D60093"/>
    <a:srgbClr val="95682B"/>
    <a:srgbClr val="EFD489"/>
    <a:srgbClr val="29474D"/>
    <a:srgbClr val="31565D"/>
    <a:srgbClr val="3B6871"/>
    <a:srgbClr val="2A4A3C"/>
    <a:srgbClr val="3E6E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2" autoAdjust="0"/>
    <p:restoredTop sz="94660" autoAdjust="0"/>
  </p:normalViewPr>
  <p:slideViewPr>
    <p:cSldViewPr>
      <p:cViewPr varScale="1">
        <p:scale>
          <a:sx n="115" d="100"/>
          <a:sy n="115" d="100"/>
        </p:scale>
        <p:origin x="53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6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rgitt Inderfurth" userId="0e1eb3fc78db31c7" providerId="LiveId" clId="{B43E67C4-0D1A-4C87-9F43-17AD208A0EC9}"/>
    <pc:docChg chg="undo custSel addSld delSld modSld sldOrd">
      <pc:chgData name="Birgitt Inderfurth" userId="0e1eb3fc78db31c7" providerId="LiveId" clId="{B43E67C4-0D1A-4C87-9F43-17AD208A0EC9}" dt="2021-10-04T18:19:45.921" v="1268" actId="255"/>
      <pc:docMkLst>
        <pc:docMk/>
      </pc:docMkLst>
      <pc:sldChg chg="modSp modAnim">
        <pc:chgData name="Birgitt Inderfurth" userId="0e1eb3fc78db31c7" providerId="LiveId" clId="{B43E67C4-0D1A-4C87-9F43-17AD208A0EC9}" dt="2021-09-29T11:55:09.548" v="14" actId="20577"/>
        <pc:sldMkLst>
          <pc:docMk/>
          <pc:sldMk cId="0" sldId="270"/>
        </pc:sldMkLst>
        <pc:spChg chg="mod">
          <ac:chgData name="Birgitt Inderfurth" userId="0e1eb3fc78db31c7" providerId="LiveId" clId="{B43E67C4-0D1A-4C87-9F43-17AD208A0EC9}" dt="2021-09-29T11:55:09.548" v="14" actId="20577"/>
          <ac:spMkLst>
            <pc:docMk/>
            <pc:sldMk cId="0" sldId="270"/>
            <ac:spMk id="39940" creationId="{00000000-0000-0000-0000-000000000000}"/>
          </ac:spMkLst>
        </pc:spChg>
      </pc:sldChg>
      <pc:sldChg chg="modSp mod">
        <pc:chgData name="Birgitt Inderfurth" userId="0e1eb3fc78db31c7" providerId="LiveId" clId="{B43E67C4-0D1A-4C87-9F43-17AD208A0EC9}" dt="2021-10-03T08:30:58.711" v="361" actId="403"/>
        <pc:sldMkLst>
          <pc:docMk/>
          <pc:sldMk cId="0" sldId="271"/>
        </pc:sldMkLst>
        <pc:spChg chg="mod">
          <ac:chgData name="Birgitt Inderfurth" userId="0e1eb3fc78db31c7" providerId="LiveId" clId="{B43E67C4-0D1A-4C87-9F43-17AD208A0EC9}" dt="2021-10-03T08:30:58.711" v="361" actId="403"/>
          <ac:spMkLst>
            <pc:docMk/>
            <pc:sldMk cId="0" sldId="271"/>
            <ac:spMk id="44036" creationId="{00000000-0000-0000-0000-000000000000}"/>
          </ac:spMkLst>
        </pc:spChg>
      </pc:sldChg>
      <pc:sldChg chg="modSp mod">
        <pc:chgData name="Birgitt Inderfurth" userId="0e1eb3fc78db31c7" providerId="LiveId" clId="{B43E67C4-0D1A-4C87-9F43-17AD208A0EC9}" dt="2021-10-03T11:35:12.550" v="514" actId="20577"/>
        <pc:sldMkLst>
          <pc:docMk/>
          <pc:sldMk cId="0" sldId="279"/>
        </pc:sldMkLst>
        <pc:spChg chg="mod">
          <ac:chgData name="Birgitt Inderfurth" userId="0e1eb3fc78db31c7" providerId="LiveId" clId="{B43E67C4-0D1A-4C87-9F43-17AD208A0EC9}" dt="2021-10-03T11:35:12.550" v="514" actId="20577"/>
          <ac:spMkLst>
            <pc:docMk/>
            <pc:sldMk cId="0" sldId="279"/>
            <ac:spMk id="16386" creationId="{00000000-0000-0000-0000-000000000000}"/>
          </ac:spMkLst>
        </pc:spChg>
      </pc:sldChg>
      <pc:sldChg chg="modSp mod">
        <pc:chgData name="Birgitt Inderfurth" userId="0e1eb3fc78db31c7" providerId="LiveId" clId="{B43E67C4-0D1A-4C87-9F43-17AD208A0EC9}" dt="2021-10-03T08:31:45.899" v="362" actId="113"/>
        <pc:sldMkLst>
          <pc:docMk/>
          <pc:sldMk cId="0" sldId="296"/>
        </pc:sldMkLst>
        <pc:spChg chg="mod">
          <ac:chgData name="Birgitt Inderfurth" userId="0e1eb3fc78db31c7" providerId="LiveId" clId="{B43E67C4-0D1A-4C87-9F43-17AD208A0EC9}" dt="2021-10-03T08:31:45.899" v="362" actId="113"/>
          <ac:spMkLst>
            <pc:docMk/>
            <pc:sldMk cId="0" sldId="296"/>
            <ac:spMk id="27650" creationId="{00000000-0000-0000-0000-000000000000}"/>
          </ac:spMkLst>
        </pc:spChg>
      </pc:sldChg>
      <pc:sldChg chg="modSp del mod ord">
        <pc:chgData name="Birgitt Inderfurth" userId="0e1eb3fc78db31c7" providerId="LiveId" clId="{B43E67C4-0D1A-4C87-9F43-17AD208A0EC9}" dt="2021-10-03T12:04:08.211" v="772" actId="47"/>
        <pc:sldMkLst>
          <pc:docMk/>
          <pc:sldMk cId="788905192" sldId="323"/>
        </pc:sldMkLst>
        <pc:spChg chg="mod">
          <ac:chgData name="Birgitt Inderfurth" userId="0e1eb3fc78db31c7" providerId="LiveId" clId="{B43E67C4-0D1A-4C87-9F43-17AD208A0EC9}" dt="2021-10-03T12:03:27.729" v="768" actId="14100"/>
          <ac:spMkLst>
            <pc:docMk/>
            <pc:sldMk cId="788905192" sldId="323"/>
            <ac:spMk id="2" creationId="{BD9772FA-96A4-4E08-B2D2-53C67A349BC7}"/>
          </ac:spMkLst>
        </pc:spChg>
        <pc:spChg chg="mod">
          <ac:chgData name="Birgitt Inderfurth" userId="0e1eb3fc78db31c7" providerId="LiveId" clId="{B43E67C4-0D1A-4C87-9F43-17AD208A0EC9}" dt="2021-10-03T12:03:27.313" v="767" actId="404"/>
          <ac:spMkLst>
            <pc:docMk/>
            <pc:sldMk cId="788905192" sldId="323"/>
            <ac:spMk id="3" creationId="{02C9C911-D3E1-4FFB-943E-79A031EC92A3}"/>
          </ac:spMkLst>
        </pc:spChg>
      </pc:sldChg>
      <pc:sldChg chg="addSp delSp modSp mod">
        <pc:chgData name="Birgitt Inderfurth" userId="0e1eb3fc78db31c7" providerId="LiveId" clId="{B43E67C4-0D1A-4C87-9F43-17AD208A0EC9}" dt="2021-09-29T12:16:54.881" v="359" actId="14100"/>
        <pc:sldMkLst>
          <pc:docMk/>
          <pc:sldMk cId="1908835675" sldId="330"/>
        </pc:sldMkLst>
        <pc:spChg chg="add del mod">
          <ac:chgData name="Birgitt Inderfurth" userId="0e1eb3fc78db31c7" providerId="LiveId" clId="{B43E67C4-0D1A-4C87-9F43-17AD208A0EC9}" dt="2021-09-29T12:11:38.202" v="339"/>
          <ac:spMkLst>
            <pc:docMk/>
            <pc:sldMk cId="1908835675" sldId="330"/>
            <ac:spMk id="4" creationId="{A54DF332-0DA5-4A47-8257-AF135057A81C}"/>
          </ac:spMkLst>
        </pc:spChg>
        <pc:graphicFrameChg chg="add del mod">
          <ac:chgData name="Birgitt Inderfurth" userId="0e1eb3fc78db31c7" providerId="LiveId" clId="{B43E67C4-0D1A-4C87-9F43-17AD208A0EC9}" dt="2021-09-29T12:12:26.830" v="344" actId="478"/>
          <ac:graphicFrameMkLst>
            <pc:docMk/>
            <pc:sldMk cId="1908835675" sldId="330"/>
            <ac:graphicFrameMk id="5" creationId="{BA163E0C-4001-4EE9-9A70-D61EA9E11387}"/>
          </ac:graphicFrameMkLst>
        </pc:graphicFrameChg>
        <pc:picChg chg="add mod">
          <ac:chgData name="Birgitt Inderfurth" userId="0e1eb3fc78db31c7" providerId="LiveId" clId="{B43E67C4-0D1A-4C87-9F43-17AD208A0EC9}" dt="2021-09-29T12:16:44.146" v="358" actId="14100"/>
          <ac:picMkLst>
            <pc:docMk/>
            <pc:sldMk cId="1908835675" sldId="330"/>
            <ac:picMk id="6" creationId="{25A3925B-D55B-492B-BCF0-E831FD2CAC50}"/>
          </ac:picMkLst>
        </pc:picChg>
        <pc:picChg chg="add mod">
          <ac:chgData name="Birgitt Inderfurth" userId="0e1eb3fc78db31c7" providerId="LiveId" clId="{B43E67C4-0D1A-4C87-9F43-17AD208A0EC9}" dt="2021-09-29T12:16:54.881" v="359" actId="14100"/>
          <ac:picMkLst>
            <pc:docMk/>
            <pc:sldMk cId="1908835675" sldId="330"/>
            <ac:picMk id="8" creationId="{3FADC8A9-7ECC-4318-BD97-2911D94EE6C0}"/>
          </ac:picMkLst>
        </pc:picChg>
        <pc:picChg chg="add mod">
          <ac:chgData name="Birgitt Inderfurth" userId="0e1eb3fc78db31c7" providerId="LiveId" clId="{B43E67C4-0D1A-4C87-9F43-17AD208A0EC9}" dt="2021-09-29T12:14:12.034" v="351" actId="1076"/>
          <ac:picMkLst>
            <pc:docMk/>
            <pc:sldMk cId="1908835675" sldId="330"/>
            <ac:picMk id="9" creationId="{261404D1-B7F2-4A0F-A023-03F81590B1BD}"/>
          </ac:picMkLst>
        </pc:picChg>
        <pc:picChg chg="del">
          <ac:chgData name="Birgitt Inderfurth" userId="0e1eb3fc78db31c7" providerId="LiveId" clId="{B43E67C4-0D1A-4C87-9F43-17AD208A0EC9}" dt="2021-09-29T12:11:32.077" v="338" actId="478"/>
          <ac:picMkLst>
            <pc:docMk/>
            <pc:sldMk cId="1908835675" sldId="330"/>
            <ac:picMk id="13" creationId="{766375D0-6337-4166-9E8C-61937B229F42}"/>
          </ac:picMkLst>
        </pc:picChg>
      </pc:sldChg>
      <pc:sldChg chg="modSp mod">
        <pc:chgData name="Birgitt Inderfurth" userId="0e1eb3fc78db31c7" providerId="LiveId" clId="{B43E67C4-0D1A-4C87-9F43-17AD208A0EC9}" dt="2021-10-03T11:37:00.285" v="544" actId="20577"/>
        <pc:sldMkLst>
          <pc:docMk/>
          <pc:sldMk cId="1886560211" sldId="331"/>
        </pc:sldMkLst>
        <pc:spChg chg="mod">
          <ac:chgData name="Birgitt Inderfurth" userId="0e1eb3fc78db31c7" providerId="LiveId" clId="{B43E67C4-0D1A-4C87-9F43-17AD208A0EC9}" dt="2021-10-03T11:37:00.285" v="544" actId="20577"/>
          <ac:spMkLst>
            <pc:docMk/>
            <pc:sldMk cId="1886560211" sldId="331"/>
            <ac:spMk id="2" creationId="{56E0D2FF-A6AB-4B16-9EE8-857FB5773743}"/>
          </ac:spMkLst>
        </pc:spChg>
        <pc:spChg chg="mod">
          <ac:chgData name="Birgitt Inderfurth" userId="0e1eb3fc78db31c7" providerId="LiveId" clId="{B43E67C4-0D1A-4C87-9F43-17AD208A0EC9}" dt="2021-10-03T08:33:49.048" v="369" actId="5793"/>
          <ac:spMkLst>
            <pc:docMk/>
            <pc:sldMk cId="1886560211" sldId="331"/>
            <ac:spMk id="3" creationId="{1612104F-340E-4348-A499-85247BA02521}"/>
          </ac:spMkLst>
        </pc:spChg>
      </pc:sldChg>
      <pc:sldChg chg="modSp mod">
        <pc:chgData name="Birgitt Inderfurth" userId="0e1eb3fc78db31c7" providerId="LiveId" clId="{B43E67C4-0D1A-4C87-9F43-17AD208A0EC9}" dt="2021-09-29T11:58:54.195" v="155"/>
        <pc:sldMkLst>
          <pc:docMk/>
          <pc:sldMk cId="1195657249" sldId="332"/>
        </pc:sldMkLst>
        <pc:spChg chg="mod">
          <ac:chgData name="Birgitt Inderfurth" userId="0e1eb3fc78db31c7" providerId="LiveId" clId="{B43E67C4-0D1A-4C87-9F43-17AD208A0EC9}" dt="2021-09-29T11:58:54.195" v="155"/>
          <ac:spMkLst>
            <pc:docMk/>
            <pc:sldMk cId="1195657249" sldId="332"/>
            <ac:spMk id="3" creationId="{605B25A0-A456-4749-8C6D-C2CB3FB56724}"/>
          </ac:spMkLst>
        </pc:spChg>
      </pc:sldChg>
      <pc:sldChg chg="modSp mod">
        <pc:chgData name="Birgitt Inderfurth" userId="0e1eb3fc78db31c7" providerId="LiveId" clId="{B43E67C4-0D1A-4C87-9F43-17AD208A0EC9}" dt="2021-09-29T12:04:31.017" v="286" actId="1076"/>
        <pc:sldMkLst>
          <pc:docMk/>
          <pc:sldMk cId="4205812339" sldId="333"/>
        </pc:sldMkLst>
        <pc:spChg chg="mod">
          <ac:chgData name="Birgitt Inderfurth" userId="0e1eb3fc78db31c7" providerId="LiveId" clId="{B43E67C4-0D1A-4C87-9F43-17AD208A0EC9}" dt="2021-09-29T12:04:23.295" v="285" actId="20577"/>
          <ac:spMkLst>
            <pc:docMk/>
            <pc:sldMk cId="4205812339" sldId="333"/>
            <ac:spMk id="2" creationId="{B25B326F-05C5-4AD2-B686-387C10CB5F83}"/>
          </ac:spMkLst>
        </pc:spChg>
        <pc:spChg chg="mod">
          <ac:chgData name="Birgitt Inderfurth" userId="0e1eb3fc78db31c7" providerId="LiveId" clId="{B43E67C4-0D1A-4C87-9F43-17AD208A0EC9}" dt="2021-09-29T12:03:49.784" v="274" actId="27636"/>
          <ac:spMkLst>
            <pc:docMk/>
            <pc:sldMk cId="4205812339" sldId="333"/>
            <ac:spMk id="4" creationId="{E7421532-9CAA-41CF-AF26-D0E96BDC4905}"/>
          </ac:spMkLst>
        </pc:spChg>
        <pc:spChg chg="mod">
          <ac:chgData name="Birgitt Inderfurth" userId="0e1eb3fc78db31c7" providerId="LiveId" clId="{B43E67C4-0D1A-4C87-9F43-17AD208A0EC9}" dt="2021-09-29T12:04:07.976" v="284" actId="20577"/>
          <ac:spMkLst>
            <pc:docMk/>
            <pc:sldMk cId="4205812339" sldId="333"/>
            <ac:spMk id="6" creationId="{01432D99-10F7-47CA-AA3B-D5F17DFBC344}"/>
          </ac:spMkLst>
        </pc:spChg>
        <pc:picChg chg="mod">
          <ac:chgData name="Birgitt Inderfurth" userId="0e1eb3fc78db31c7" providerId="LiveId" clId="{B43E67C4-0D1A-4C87-9F43-17AD208A0EC9}" dt="2021-09-29T12:04:31.017" v="286" actId="1076"/>
          <ac:picMkLst>
            <pc:docMk/>
            <pc:sldMk cId="4205812339" sldId="333"/>
            <ac:picMk id="8" creationId="{6CA5753C-4857-439E-9FF0-90970AA52B4F}"/>
          </ac:picMkLst>
        </pc:picChg>
      </pc:sldChg>
      <pc:sldChg chg="modSp mod">
        <pc:chgData name="Birgitt Inderfurth" userId="0e1eb3fc78db31c7" providerId="LiveId" clId="{B43E67C4-0D1A-4C87-9F43-17AD208A0EC9}" dt="2021-10-03T08:34:27.253" v="390" actId="20577"/>
        <pc:sldMkLst>
          <pc:docMk/>
          <pc:sldMk cId="4131507618" sldId="334"/>
        </pc:sldMkLst>
        <pc:spChg chg="mod">
          <ac:chgData name="Birgitt Inderfurth" userId="0e1eb3fc78db31c7" providerId="LiveId" clId="{B43E67C4-0D1A-4C87-9F43-17AD208A0EC9}" dt="2021-10-03T08:34:27.253" v="390" actId="20577"/>
          <ac:spMkLst>
            <pc:docMk/>
            <pc:sldMk cId="4131507618" sldId="334"/>
            <ac:spMk id="3" creationId="{7878B837-8ADA-42C7-9BEB-B990A7209368}"/>
          </ac:spMkLst>
        </pc:spChg>
      </pc:sldChg>
      <pc:sldChg chg="addSp delSp modSp mod">
        <pc:chgData name="Birgitt Inderfurth" userId="0e1eb3fc78db31c7" providerId="LiveId" clId="{B43E67C4-0D1A-4C87-9F43-17AD208A0EC9}" dt="2021-10-03T11:41:26.315" v="564" actId="1076"/>
        <pc:sldMkLst>
          <pc:docMk/>
          <pc:sldMk cId="3680228931" sldId="337"/>
        </pc:sldMkLst>
        <pc:picChg chg="del mod">
          <ac:chgData name="Birgitt Inderfurth" userId="0e1eb3fc78db31c7" providerId="LiveId" clId="{B43E67C4-0D1A-4C87-9F43-17AD208A0EC9}" dt="2021-10-03T11:37:52.421" v="545" actId="478"/>
          <ac:picMkLst>
            <pc:docMk/>
            <pc:sldMk cId="3680228931" sldId="337"/>
            <ac:picMk id="4" creationId="{8A698103-9096-4645-8D3E-F1D4280E7E9E}"/>
          </ac:picMkLst>
        </pc:picChg>
        <pc:picChg chg="add mod">
          <ac:chgData name="Birgitt Inderfurth" userId="0e1eb3fc78db31c7" providerId="LiveId" clId="{B43E67C4-0D1A-4C87-9F43-17AD208A0EC9}" dt="2021-10-03T11:41:22.349" v="563" actId="1076"/>
          <ac:picMkLst>
            <pc:docMk/>
            <pc:sldMk cId="3680228931" sldId="337"/>
            <ac:picMk id="7" creationId="{9188748F-7188-445E-97EB-97438F40BF90}"/>
          </ac:picMkLst>
        </pc:picChg>
        <pc:picChg chg="add mod">
          <ac:chgData name="Birgitt Inderfurth" userId="0e1eb3fc78db31c7" providerId="LiveId" clId="{B43E67C4-0D1A-4C87-9F43-17AD208A0EC9}" dt="2021-10-03T11:41:26.315" v="564" actId="1076"/>
          <ac:picMkLst>
            <pc:docMk/>
            <pc:sldMk cId="3680228931" sldId="337"/>
            <ac:picMk id="9" creationId="{15F07CD0-C57E-41F6-87C1-4E8295DD69F6}"/>
          </ac:picMkLst>
        </pc:picChg>
        <pc:picChg chg="add mod">
          <ac:chgData name="Birgitt Inderfurth" userId="0e1eb3fc78db31c7" providerId="LiveId" clId="{B43E67C4-0D1A-4C87-9F43-17AD208A0EC9}" dt="2021-10-03T11:40:39.293" v="553" actId="1076"/>
          <ac:picMkLst>
            <pc:docMk/>
            <pc:sldMk cId="3680228931" sldId="337"/>
            <ac:picMk id="11" creationId="{A609F976-50B4-43DF-909E-B6C30469C343}"/>
          </ac:picMkLst>
        </pc:picChg>
        <pc:picChg chg="add mod">
          <ac:chgData name="Birgitt Inderfurth" userId="0e1eb3fc78db31c7" providerId="LiveId" clId="{B43E67C4-0D1A-4C87-9F43-17AD208A0EC9}" dt="2021-10-03T11:40:35.287" v="552" actId="1076"/>
          <ac:picMkLst>
            <pc:docMk/>
            <pc:sldMk cId="3680228931" sldId="337"/>
            <ac:picMk id="13" creationId="{1E3ED432-1229-4ABE-99AC-1BAA2B6057AB}"/>
          </ac:picMkLst>
        </pc:picChg>
        <pc:picChg chg="add mod">
          <ac:chgData name="Birgitt Inderfurth" userId="0e1eb3fc78db31c7" providerId="LiveId" clId="{B43E67C4-0D1A-4C87-9F43-17AD208A0EC9}" dt="2021-10-03T08:50:35.093" v="498" actId="1076"/>
          <ac:picMkLst>
            <pc:docMk/>
            <pc:sldMk cId="3680228931" sldId="337"/>
            <ac:picMk id="15" creationId="{FCA512F8-9512-4F8B-BAD6-E9333F52AF6D}"/>
          </ac:picMkLst>
        </pc:picChg>
        <pc:picChg chg="add mod">
          <ac:chgData name="Birgitt Inderfurth" userId="0e1eb3fc78db31c7" providerId="LiveId" clId="{B43E67C4-0D1A-4C87-9F43-17AD208A0EC9}" dt="2021-10-03T11:39:13.654" v="551" actId="14100"/>
          <ac:picMkLst>
            <pc:docMk/>
            <pc:sldMk cId="3680228931" sldId="337"/>
            <ac:picMk id="17" creationId="{3B371022-37BC-489F-8357-77420F377012}"/>
          </ac:picMkLst>
        </pc:picChg>
        <pc:picChg chg="add mod">
          <ac:chgData name="Birgitt Inderfurth" userId="0e1eb3fc78db31c7" providerId="LiveId" clId="{B43E67C4-0D1A-4C87-9F43-17AD208A0EC9}" dt="2021-10-03T11:41:18.893" v="562" actId="1076"/>
          <ac:picMkLst>
            <pc:docMk/>
            <pc:sldMk cId="3680228931" sldId="337"/>
            <ac:picMk id="19" creationId="{47AAC3BC-AA49-4965-976B-59B2D4115534}"/>
          </ac:picMkLst>
        </pc:picChg>
      </pc:sldChg>
      <pc:sldChg chg="modSp mod">
        <pc:chgData name="Birgitt Inderfurth" userId="0e1eb3fc78db31c7" providerId="LiveId" clId="{B43E67C4-0D1A-4C87-9F43-17AD208A0EC9}" dt="2021-10-03T08:55:41.900" v="499" actId="20577"/>
        <pc:sldMkLst>
          <pc:docMk/>
          <pc:sldMk cId="2780802583" sldId="338"/>
        </pc:sldMkLst>
        <pc:spChg chg="mod">
          <ac:chgData name="Birgitt Inderfurth" userId="0e1eb3fc78db31c7" providerId="LiveId" clId="{B43E67C4-0D1A-4C87-9F43-17AD208A0EC9}" dt="2021-10-03T08:55:41.900" v="499" actId="20577"/>
          <ac:spMkLst>
            <pc:docMk/>
            <pc:sldMk cId="2780802583" sldId="338"/>
            <ac:spMk id="2" creationId="{00000000-0000-0000-0000-000000000000}"/>
          </ac:spMkLst>
        </pc:spChg>
      </pc:sldChg>
      <pc:sldChg chg="del">
        <pc:chgData name="Birgitt Inderfurth" userId="0e1eb3fc78db31c7" providerId="LiveId" clId="{B43E67C4-0D1A-4C87-9F43-17AD208A0EC9}" dt="2021-10-03T08:55:51.782" v="500" actId="47"/>
        <pc:sldMkLst>
          <pc:docMk/>
          <pc:sldMk cId="1813298455" sldId="339"/>
        </pc:sldMkLst>
      </pc:sldChg>
      <pc:sldChg chg="addSp modSp mod">
        <pc:chgData name="Birgitt Inderfurth" userId="0e1eb3fc78db31c7" providerId="LiveId" clId="{B43E67C4-0D1A-4C87-9F43-17AD208A0EC9}" dt="2021-10-03T11:46:24.536" v="575" actId="14100"/>
        <pc:sldMkLst>
          <pc:docMk/>
          <pc:sldMk cId="2940053426" sldId="344"/>
        </pc:sldMkLst>
        <pc:spChg chg="mod">
          <ac:chgData name="Birgitt Inderfurth" userId="0e1eb3fc78db31c7" providerId="LiveId" clId="{B43E67C4-0D1A-4C87-9F43-17AD208A0EC9}" dt="2021-09-29T12:06:32.974" v="337" actId="20577"/>
          <ac:spMkLst>
            <pc:docMk/>
            <pc:sldMk cId="2940053426" sldId="344"/>
            <ac:spMk id="3" creationId="{25B99AF1-23FE-4BEA-80A8-D535613B5ADC}"/>
          </ac:spMkLst>
        </pc:spChg>
        <pc:picChg chg="add mod">
          <ac:chgData name="Birgitt Inderfurth" userId="0e1eb3fc78db31c7" providerId="LiveId" clId="{B43E67C4-0D1A-4C87-9F43-17AD208A0EC9}" dt="2021-10-03T11:46:24.536" v="575" actId="14100"/>
          <ac:picMkLst>
            <pc:docMk/>
            <pc:sldMk cId="2940053426" sldId="344"/>
            <ac:picMk id="5" creationId="{4E9E09BB-935B-4747-9F89-9434BF1E37E0}"/>
          </ac:picMkLst>
        </pc:picChg>
        <pc:picChg chg="add mod">
          <ac:chgData name="Birgitt Inderfurth" userId="0e1eb3fc78db31c7" providerId="LiveId" clId="{B43E67C4-0D1A-4C87-9F43-17AD208A0EC9}" dt="2021-10-03T11:46:20.694" v="574" actId="1076"/>
          <ac:picMkLst>
            <pc:docMk/>
            <pc:sldMk cId="2940053426" sldId="344"/>
            <ac:picMk id="7" creationId="{BCF14948-165D-4AF7-952F-15EA26AF7943}"/>
          </ac:picMkLst>
        </pc:picChg>
      </pc:sldChg>
      <pc:sldChg chg="addSp delSp modSp mod">
        <pc:chgData name="Birgitt Inderfurth" userId="0e1eb3fc78db31c7" providerId="LiveId" clId="{B43E67C4-0D1A-4C87-9F43-17AD208A0EC9}" dt="2021-10-03T11:55:12.256" v="638" actId="1076"/>
        <pc:sldMkLst>
          <pc:docMk/>
          <pc:sldMk cId="729871399" sldId="348"/>
        </pc:sldMkLst>
        <pc:picChg chg="add mod">
          <ac:chgData name="Birgitt Inderfurth" userId="0e1eb3fc78db31c7" providerId="LiveId" clId="{B43E67C4-0D1A-4C87-9F43-17AD208A0EC9}" dt="2021-10-03T11:54:57.564" v="636" actId="1076"/>
          <ac:picMkLst>
            <pc:docMk/>
            <pc:sldMk cId="729871399" sldId="348"/>
            <ac:picMk id="6" creationId="{56BBFB41-83CA-4060-937B-F6BCBAD9E9E8}"/>
          </ac:picMkLst>
        </pc:picChg>
        <pc:picChg chg="add mod">
          <ac:chgData name="Birgitt Inderfurth" userId="0e1eb3fc78db31c7" providerId="LiveId" clId="{B43E67C4-0D1A-4C87-9F43-17AD208A0EC9}" dt="2021-10-03T11:49:14.788" v="622" actId="1076"/>
          <ac:picMkLst>
            <pc:docMk/>
            <pc:sldMk cId="729871399" sldId="348"/>
            <ac:picMk id="8" creationId="{AF8DB382-9E3E-40DE-9DCE-B97244C07A04}"/>
          </ac:picMkLst>
        </pc:picChg>
        <pc:picChg chg="mod">
          <ac:chgData name="Birgitt Inderfurth" userId="0e1eb3fc78db31c7" providerId="LiveId" clId="{B43E67C4-0D1A-4C87-9F43-17AD208A0EC9}" dt="2021-10-03T11:55:04.033" v="637" actId="1076"/>
          <ac:picMkLst>
            <pc:docMk/>
            <pc:sldMk cId="729871399" sldId="348"/>
            <ac:picMk id="11" creationId="{00000000-0000-0000-0000-000000000000}"/>
          </ac:picMkLst>
        </pc:picChg>
        <pc:picChg chg="add mod">
          <ac:chgData name="Birgitt Inderfurth" userId="0e1eb3fc78db31c7" providerId="LiveId" clId="{B43E67C4-0D1A-4C87-9F43-17AD208A0EC9}" dt="2021-10-03T11:55:12.256" v="638" actId="1076"/>
          <ac:picMkLst>
            <pc:docMk/>
            <pc:sldMk cId="729871399" sldId="348"/>
            <ac:picMk id="14" creationId="{84E68E57-5F8E-46DE-865D-5CE3103D6BEA}"/>
          </ac:picMkLst>
        </pc:picChg>
        <pc:picChg chg="mod">
          <ac:chgData name="Birgitt Inderfurth" userId="0e1eb3fc78db31c7" providerId="LiveId" clId="{B43E67C4-0D1A-4C87-9F43-17AD208A0EC9}" dt="2021-10-03T11:54:52.093" v="635" actId="1076"/>
          <ac:picMkLst>
            <pc:docMk/>
            <pc:sldMk cId="729871399" sldId="348"/>
            <ac:picMk id="5122" creationId="{00000000-0000-0000-0000-000000000000}"/>
          </ac:picMkLst>
        </pc:picChg>
        <pc:picChg chg="del mod">
          <ac:chgData name="Birgitt Inderfurth" userId="0e1eb3fc78db31c7" providerId="LiveId" clId="{B43E67C4-0D1A-4C87-9F43-17AD208A0EC9}" dt="2021-10-03T11:49:24.315" v="624" actId="21"/>
          <ac:picMkLst>
            <pc:docMk/>
            <pc:sldMk cId="729871399" sldId="348"/>
            <ac:picMk id="5127" creationId="{00000000-0000-0000-0000-000000000000}"/>
          </ac:picMkLst>
        </pc:picChg>
        <pc:picChg chg="del">
          <ac:chgData name="Birgitt Inderfurth" userId="0e1eb3fc78db31c7" providerId="LiveId" clId="{B43E67C4-0D1A-4C87-9F43-17AD208A0EC9}" dt="2021-10-03T08:42:50.130" v="451" actId="478"/>
          <ac:picMkLst>
            <pc:docMk/>
            <pc:sldMk cId="729871399" sldId="348"/>
            <ac:picMk id="5128" creationId="{00000000-0000-0000-0000-000000000000}"/>
          </ac:picMkLst>
        </pc:picChg>
      </pc:sldChg>
      <pc:sldChg chg="modSp mod">
        <pc:chgData name="Birgitt Inderfurth" userId="0e1eb3fc78db31c7" providerId="LiveId" clId="{B43E67C4-0D1A-4C87-9F43-17AD208A0EC9}" dt="2021-10-03T11:55:35.878" v="640" actId="20577"/>
        <pc:sldMkLst>
          <pc:docMk/>
          <pc:sldMk cId="398618182" sldId="349"/>
        </pc:sldMkLst>
        <pc:spChg chg="mod">
          <ac:chgData name="Birgitt Inderfurth" userId="0e1eb3fc78db31c7" providerId="LiveId" clId="{B43E67C4-0D1A-4C87-9F43-17AD208A0EC9}" dt="2021-10-03T11:55:35.878" v="640" actId="20577"/>
          <ac:spMkLst>
            <pc:docMk/>
            <pc:sldMk cId="398618182" sldId="349"/>
            <ac:spMk id="3" creationId="{91477B21-6F11-412D-9A9B-029339690114}"/>
          </ac:spMkLst>
        </pc:spChg>
      </pc:sldChg>
      <pc:sldChg chg="modSp mod">
        <pc:chgData name="Birgitt Inderfurth" userId="0e1eb3fc78db31c7" providerId="LiveId" clId="{B43E67C4-0D1A-4C87-9F43-17AD208A0EC9}" dt="2021-10-03T11:56:08.813" v="668" actId="20577"/>
        <pc:sldMkLst>
          <pc:docMk/>
          <pc:sldMk cId="1036061984" sldId="352"/>
        </pc:sldMkLst>
        <pc:spChg chg="mod">
          <ac:chgData name="Birgitt Inderfurth" userId="0e1eb3fc78db31c7" providerId="LiveId" clId="{B43E67C4-0D1A-4C87-9F43-17AD208A0EC9}" dt="2021-10-03T11:56:08.813" v="668" actId="20577"/>
          <ac:spMkLst>
            <pc:docMk/>
            <pc:sldMk cId="1036061984" sldId="352"/>
            <ac:spMk id="3" creationId="{00000000-0000-0000-0000-000000000000}"/>
          </ac:spMkLst>
        </pc:spChg>
      </pc:sldChg>
      <pc:sldChg chg="modSp mod">
        <pc:chgData name="Birgitt Inderfurth" userId="0e1eb3fc78db31c7" providerId="LiveId" clId="{B43E67C4-0D1A-4C87-9F43-17AD208A0EC9}" dt="2021-10-04T18:05:18.247" v="926" actId="20577"/>
        <pc:sldMkLst>
          <pc:docMk/>
          <pc:sldMk cId="2829460995" sldId="355"/>
        </pc:sldMkLst>
        <pc:spChg chg="mod">
          <ac:chgData name="Birgitt Inderfurth" userId="0e1eb3fc78db31c7" providerId="LiveId" clId="{B43E67C4-0D1A-4C87-9F43-17AD208A0EC9}" dt="2021-10-04T18:05:18.247" v="926" actId="20577"/>
          <ac:spMkLst>
            <pc:docMk/>
            <pc:sldMk cId="2829460995" sldId="355"/>
            <ac:spMk id="3" creationId="{105B6492-56A5-4AAF-AF68-8CE7B2AB7090}"/>
          </ac:spMkLst>
        </pc:spChg>
      </pc:sldChg>
      <pc:sldChg chg="modSp mod">
        <pc:chgData name="Birgitt Inderfurth" userId="0e1eb3fc78db31c7" providerId="LiveId" clId="{B43E67C4-0D1A-4C87-9F43-17AD208A0EC9}" dt="2021-10-03T08:56:55.423" v="502" actId="20577"/>
        <pc:sldMkLst>
          <pc:docMk/>
          <pc:sldMk cId="1201478145" sldId="357"/>
        </pc:sldMkLst>
        <pc:spChg chg="mod">
          <ac:chgData name="Birgitt Inderfurth" userId="0e1eb3fc78db31c7" providerId="LiveId" clId="{B43E67C4-0D1A-4C87-9F43-17AD208A0EC9}" dt="2021-10-03T08:56:55.423" v="502" actId="20577"/>
          <ac:spMkLst>
            <pc:docMk/>
            <pc:sldMk cId="1201478145" sldId="357"/>
            <ac:spMk id="3" creationId="{CC85A4D8-BA6D-447E-AB23-D1078DBCA725}"/>
          </ac:spMkLst>
        </pc:spChg>
      </pc:sldChg>
      <pc:sldChg chg="modSp mod">
        <pc:chgData name="Birgitt Inderfurth" userId="0e1eb3fc78db31c7" providerId="LiveId" clId="{B43E67C4-0D1A-4C87-9F43-17AD208A0EC9}" dt="2021-10-03T12:14:48.664" v="922" actId="20577"/>
        <pc:sldMkLst>
          <pc:docMk/>
          <pc:sldMk cId="952754133" sldId="358"/>
        </pc:sldMkLst>
        <pc:spChg chg="mod">
          <ac:chgData name="Birgitt Inderfurth" userId="0e1eb3fc78db31c7" providerId="LiveId" clId="{B43E67C4-0D1A-4C87-9F43-17AD208A0EC9}" dt="2021-10-03T12:14:48.664" v="922" actId="20577"/>
          <ac:spMkLst>
            <pc:docMk/>
            <pc:sldMk cId="952754133" sldId="358"/>
            <ac:spMk id="3" creationId="{E6C1EF4D-B2D6-481E-8CF5-6EAD5E3B51EC}"/>
          </ac:spMkLst>
        </pc:spChg>
      </pc:sldChg>
      <pc:sldChg chg="modSp mod">
        <pc:chgData name="Birgitt Inderfurth" userId="0e1eb3fc78db31c7" providerId="LiveId" clId="{B43E67C4-0D1A-4C87-9F43-17AD208A0EC9}" dt="2021-10-04T18:08:26.108" v="1000" actId="20577"/>
        <pc:sldMkLst>
          <pc:docMk/>
          <pc:sldMk cId="3307410431" sldId="359"/>
        </pc:sldMkLst>
        <pc:spChg chg="mod">
          <ac:chgData name="Birgitt Inderfurth" userId="0e1eb3fc78db31c7" providerId="LiveId" clId="{B43E67C4-0D1A-4C87-9F43-17AD208A0EC9}" dt="2021-10-04T18:08:26.108" v="1000" actId="20577"/>
          <ac:spMkLst>
            <pc:docMk/>
            <pc:sldMk cId="3307410431" sldId="359"/>
            <ac:spMk id="3" creationId="{E6C1EF4D-B2D6-481E-8CF5-6EAD5E3B51EC}"/>
          </ac:spMkLst>
        </pc:spChg>
      </pc:sldChg>
      <pc:sldChg chg="modSp mod">
        <pc:chgData name="Birgitt Inderfurth" userId="0e1eb3fc78db31c7" providerId="LiveId" clId="{B43E67C4-0D1A-4C87-9F43-17AD208A0EC9}" dt="2021-10-04T18:19:45.921" v="1268" actId="255"/>
        <pc:sldMkLst>
          <pc:docMk/>
          <pc:sldMk cId="3281086626" sldId="360"/>
        </pc:sldMkLst>
        <pc:spChg chg="mod">
          <ac:chgData name="Birgitt Inderfurth" userId="0e1eb3fc78db31c7" providerId="LiveId" clId="{B43E67C4-0D1A-4C87-9F43-17AD208A0EC9}" dt="2021-10-04T18:19:45.921" v="1268" actId="255"/>
          <ac:spMkLst>
            <pc:docMk/>
            <pc:sldMk cId="3281086626" sldId="360"/>
            <ac:spMk id="3" creationId="{96E296D0-FDDD-4D94-9EED-B81C16E000CA}"/>
          </ac:spMkLst>
        </pc:spChg>
      </pc:sldChg>
      <pc:sldChg chg="ord">
        <pc:chgData name="Birgitt Inderfurth" userId="0e1eb3fc78db31c7" providerId="LiveId" clId="{B43E67C4-0D1A-4C87-9F43-17AD208A0EC9}" dt="2021-10-03T12:06:30.122" v="790"/>
        <pc:sldMkLst>
          <pc:docMk/>
          <pc:sldMk cId="1223744603" sldId="362"/>
        </pc:sldMkLst>
      </pc:sldChg>
      <pc:sldChg chg="addSp del mod">
        <pc:chgData name="Birgitt Inderfurth" userId="0e1eb3fc78db31c7" providerId="LiveId" clId="{B43E67C4-0D1A-4C87-9F43-17AD208A0EC9}" dt="2021-10-03T12:07:05.974" v="792" actId="47"/>
        <pc:sldMkLst>
          <pc:docMk/>
          <pc:sldMk cId="3715430941" sldId="363"/>
        </pc:sldMkLst>
        <pc:spChg chg="add">
          <ac:chgData name="Birgitt Inderfurth" userId="0e1eb3fc78db31c7" providerId="LiveId" clId="{B43E67C4-0D1A-4C87-9F43-17AD208A0EC9}" dt="2021-10-03T12:03:40.567" v="769" actId="22"/>
          <ac:spMkLst>
            <pc:docMk/>
            <pc:sldMk cId="3715430941" sldId="363"/>
            <ac:spMk id="3" creationId="{14C5DA74-49AD-4AA7-B282-EBAA363C2F92}"/>
          </ac:spMkLst>
        </pc:spChg>
      </pc:sldChg>
      <pc:sldChg chg="addSp new del mod">
        <pc:chgData name="Birgitt Inderfurth" userId="0e1eb3fc78db31c7" providerId="LiveId" clId="{B43E67C4-0D1A-4C87-9F43-17AD208A0EC9}" dt="2021-10-03T12:07:07.876" v="793" actId="47"/>
        <pc:sldMkLst>
          <pc:docMk/>
          <pc:sldMk cId="1114232305" sldId="365"/>
        </pc:sldMkLst>
        <pc:spChg chg="add">
          <ac:chgData name="Birgitt Inderfurth" userId="0e1eb3fc78db31c7" providerId="LiveId" clId="{B43E67C4-0D1A-4C87-9F43-17AD208A0EC9}" dt="2021-10-03T12:04:01.136" v="771" actId="22"/>
          <ac:spMkLst>
            <pc:docMk/>
            <pc:sldMk cId="1114232305" sldId="365"/>
            <ac:spMk id="3" creationId="{89C1A819-7431-416B-999B-735AD5F0D39D}"/>
          </ac:spMkLst>
        </pc:spChg>
      </pc:sldChg>
      <pc:sldChg chg="addSp modSp new mod">
        <pc:chgData name="Birgitt Inderfurth" userId="0e1eb3fc78db31c7" providerId="LiveId" clId="{B43E67C4-0D1A-4C87-9F43-17AD208A0EC9}" dt="2021-10-03T12:06:57.950" v="791" actId="207"/>
        <pc:sldMkLst>
          <pc:docMk/>
          <pc:sldMk cId="2625798978" sldId="366"/>
        </pc:sldMkLst>
        <pc:spChg chg="add mod">
          <ac:chgData name="Birgitt Inderfurth" userId="0e1eb3fc78db31c7" providerId="LiveId" clId="{B43E67C4-0D1A-4C87-9F43-17AD208A0EC9}" dt="2021-10-03T12:06:57.950" v="791" actId="207"/>
          <ac:spMkLst>
            <pc:docMk/>
            <pc:sldMk cId="2625798978" sldId="366"/>
            <ac:spMk id="3" creationId="{A67F9488-E503-446F-9C90-58E51B26563F}"/>
          </ac:spMkLst>
        </pc:spChg>
      </pc:sldChg>
      <pc:sldChg chg="add ord">
        <pc:chgData name="Birgitt Inderfurth" userId="0e1eb3fc78db31c7" providerId="LiveId" clId="{B43E67C4-0D1A-4C87-9F43-17AD208A0EC9}" dt="2021-10-03T12:08:03.663" v="796"/>
        <pc:sldMkLst>
          <pc:docMk/>
          <pc:sldMk cId="2819232461" sldId="36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5095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7791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5095" y="6457791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F6E9923-E930-49AC-AB0B-660233E77F9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806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7AB9F-96A4-449D-8762-6FC96CCCB9F5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46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4BDE1E-8209-4CE4-A7BE-920F30BEAA94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410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1201B-D40A-4C4D-99BB-C63BFAC953B2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55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9838267" cy="1143000"/>
          </a:xfrm>
        </p:spPr>
        <p:txBody>
          <a:bodyPr/>
          <a:lstStyle/>
          <a:p>
            <a:r>
              <a:rPr lang="en-US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079500" y="2214564"/>
            <a:ext cx="10610851" cy="1863725"/>
          </a:xfrm>
        </p:spPr>
        <p:txBody>
          <a:bodyPr/>
          <a:lstStyle/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079500" y="4230688"/>
            <a:ext cx="10610851" cy="1865312"/>
          </a:xfrm>
        </p:spPr>
        <p:txBody>
          <a:bodyPr/>
          <a:lstStyle/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  <p:sp>
        <p:nvSpPr>
          <p:cNvPr id="5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BCA5E-3B02-4F40-A1B0-5E456E31E89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558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748BB3-39BA-444B-8C43-4920455AC293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811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901C6-6B5B-4947-8005-2679F40DC407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676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A96C0E-01E8-47B8-B708-DF6453D5FA62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365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2AB316-BAFD-46F1-8021-D1D6E8B225C0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676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08A1E8-9055-411D-9FC4-82637F6BFBE9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67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B0768-D6D3-4C82-B75D-A998A0CF3150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286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42C45-8FE8-4768-BCC3-15B05FA1A64B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459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479F2-A938-4010-8FF0-51A5214FD395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257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rgbClr val="3B6871"/>
            </a:gs>
            <a:gs pos="97000">
              <a:srgbClr val="29474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2B901C6-6B5B-4947-8005-2679F40DC407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4518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main-taunus-schule.de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A1C9E3-4C7C-4652-9474-B9A11E68E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2872" y="1126654"/>
            <a:ext cx="21851223" cy="1780516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6" name="Inhaltsplatzhalter 5" descr="Ein Bild, das Gebäude, Himmel, draußen enthält.&#10;&#10;Automatisch generierte Beschreibung">
            <a:extLst>
              <a:ext uri="{FF2B5EF4-FFF2-40B4-BE49-F238E27FC236}">
                <a16:creationId xmlns:a16="http://schemas.microsoft.com/office/drawing/2014/main" id="{25A3925B-D55B-492B-BCF0-E831FD2CAC5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0" y="1638936"/>
            <a:ext cx="8280920" cy="5102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7" descr="Ein Bild, das Text, draußen, Sportwettkampf, Sport enthält.&#10;&#10;Automatisch generierte Beschreibung">
            <a:extLst>
              <a:ext uri="{FF2B5EF4-FFF2-40B4-BE49-F238E27FC236}">
                <a16:creationId xmlns:a16="http://schemas.microsoft.com/office/drawing/2014/main" id="{3FADC8A9-7ECC-4318-BD97-2911D94EE6C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7328" y="35761"/>
            <a:ext cx="3528392" cy="4041311"/>
          </a:xfrm>
          <a:prstGeom prst="rect">
            <a:avLst/>
          </a:prstGeom>
        </p:spPr>
      </p:pic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261404D1-B7F2-4A0F-A023-03F81590B1BD}"/>
              </a:ext>
            </a:extLst>
          </p:cNvPr>
          <p:cNvPicPr/>
          <p:nvPr/>
        </p:nvPicPr>
        <p:blipFill rotWithShape="1">
          <a:blip r:embed="rId4"/>
          <a:srcRect l="14962" t="13251" r="16283" b="18500"/>
          <a:stretch/>
        </p:blipFill>
        <p:spPr>
          <a:xfrm>
            <a:off x="10056440" y="332656"/>
            <a:ext cx="1800200" cy="133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83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0" y="2214564"/>
            <a:ext cx="10610851" cy="4094756"/>
          </a:xfrm>
        </p:spPr>
        <p:txBody>
          <a:bodyPr>
            <a:normAutofit/>
          </a:bodyPr>
          <a:lstStyle/>
          <a:p>
            <a:pPr eaLnBrk="1" hangingPunct="1"/>
            <a:endParaRPr lang="de-DE" sz="3600" b="1" dirty="0" smtClean="0"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de-DE" b="1" i="1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de-DE" i="1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de-DE" sz="3200" dirty="0">
              <a:cs typeface="Arial" panose="020B06040202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83432" y="775013"/>
            <a:ext cx="1148516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dirty="0" smtClean="0">
                <a:solidFill>
                  <a:schemeClr val="accent4"/>
                </a:solidFill>
                <a:latin typeface="Candara" panose="020E0502030303020204" pitchFamily="34" charset="0"/>
              </a:rPr>
              <a:t>Sexuelle Bildung in der Oberstufe</a:t>
            </a:r>
            <a:endParaRPr lang="de-DE" dirty="0">
              <a:solidFill>
                <a:schemeClr val="accent4"/>
              </a:solidFill>
              <a:latin typeface="Candara" panose="020E0502030303020204" pitchFamily="34" charset="0"/>
            </a:endParaRPr>
          </a:p>
        </p:txBody>
      </p:sp>
      <p:pic>
        <p:nvPicPr>
          <p:cNvPr id="6" name="Inhaltsplatzhalter 8">
            <a:extLst>
              <a:ext uri="{FF2B5EF4-FFF2-40B4-BE49-F238E27FC236}">
                <a16:creationId xmlns:a16="http://schemas.microsoft.com/office/drawing/2014/main" id="{CF0A62E1-FE0E-4DEC-B7B6-0A05678284E6}"/>
              </a:ext>
            </a:extLst>
          </p:cNvPr>
          <p:cNvPicPr/>
          <p:nvPr/>
        </p:nvPicPr>
        <p:blipFill rotWithShape="1">
          <a:blip r:embed="rId2"/>
          <a:srcRect l="14962" t="13251" r="16283" b="18500"/>
          <a:stretch/>
        </p:blipFill>
        <p:spPr>
          <a:xfrm>
            <a:off x="9624392" y="645156"/>
            <a:ext cx="1800200" cy="1337593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551384" y="2276872"/>
            <a:ext cx="10801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u="sng" dirty="0" smtClean="0">
                <a:solidFill>
                  <a:schemeClr val="bg1"/>
                </a:solidFill>
                <a:latin typeface="Candara" panose="020E0502030303020204" pitchFamily="34" charset="0"/>
              </a:rPr>
              <a:t>Sexuelle </a:t>
            </a:r>
            <a:r>
              <a:rPr lang="de-DE" sz="2800" u="sng" dirty="0">
                <a:solidFill>
                  <a:schemeClr val="bg1"/>
                </a:solidFill>
                <a:latin typeface="Candara" panose="020E0502030303020204" pitchFamily="34" charset="0"/>
              </a:rPr>
              <a:t>Bildung an der Main-Taunus-Schule in der Oberstufe </a:t>
            </a:r>
            <a:endParaRPr lang="de-DE" sz="2800" u="sng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endParaRPr lang="de-DE" sz="28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r>
              <a:rPr lang="de-DE" sz="2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Allgemeines</a:t>
            </a:r>
            <a:r>
              <a:rPr lang="de-DE" sz="2800" dirty="0">
                <a:solidFill>
                  <a:schemeClr val="bg1"/>
                </a:solidFill>
                <a:latin typeface="Candara" panose="020E0502030303020204" pitchFamily="34" charset="0"/>
              </a:rPr>
              <a:t>: Die Sexuelle Bildung ist ein fächerübergreifender Erziehungsauftrag der Schulen (§7 </a:t>
            </a:r>
            <a:r>
              <a:rPr lang="de-DE" sz="2800" dirty="0" err="1">
                <a:solidFill>
                  <a:schemeClr val="bg1"/>
                </a:solidFill>
                <a:latin typeface="Candara" panose="020E0502030303020204" pitchFamily="34" charset="0"/>
              </a:rPr>
              <a:t>HSchG</a:t>
            </a:r>
            <a:r>
              <a:rPr lang="de-DE" sz="2800" dirty="0">
                <a:solidFill>
                  <a:schemeClr val="bg1"/>
                </a:solidFill>
                <a:latin typeface="Candara" panose="020E0502030303020204" pitchFamily="34" charset="0"/>
              </a:rPr>
              <a:t>) und wir orientieren uns dabei an: - dem Lehrplan zur Sexualerziehung in Hessen (2016) - dem Schulcurriculum zur Sexualerziehung an der MTS - dem Kerncurriculum gymnasiale Oberstufe Hessen</a:t>
            </a:r>
          </a:p>
        </p:txBody>
      </p:sp>
    </p:spTree>
    <p:extLst>
      <p:ext uri="{BB962C8B-B14F-4D97-AF65-F5344CB8AC3E}">
        <p14:creationId xmlns:p14="http://schemas.microsoft.com/office/powerpoint/2010/main" val="163312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0" y="2214564"/>
            <a:ext cx="10610851" cy="4094756"/>
          </a:xfrm>
        </p:spPr>
        <p:txBody>
          <a:bodyPr>
            <a:normAutofit/>
          </a:bodyPr>
          <a:lstStyle/>
          <a:p>
            <a:pPr eaLnBrk="1" hangingPunct="1"/>
            <a:endParaRPr lang="de-DE" sz="3600" b="1" dirty="0" smtClean="0"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de-DE" b="1" i="1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de-DE" i="1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de-DE" sz="3200" dirty="0">
              <a:cs typeface="Arial" panose="020B06040202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83432" y="775013"/>
            <a:ext cx="1148516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dirty="0" smtClean="0">
                <a:solidFill>
                  <a:schemeClr val="accent4"/>
                </a:solidFill>
                <a:latin typeface="Candara" panose="020E0502030303020204" pitchFamily="34" charset="0"/>
              </a:rPr>
              <a:t>Sexuelle Bildung in der Oberstufe</a:t>
            </a:r>
            <a:endParaRPr lang="de-DE" dirty="0">
              <a:solidFill>
                <a:schemeClr val="accent4"/>
              </a:solidFill>
              <a:latin typeface="Candara" panose="020E0502030303020204" pitchFamily="34" charset="0"/>
            </a:endParaRPr>
          </a:p>
        </p:txBody>
      </p:sp>
      <p:pic>
        <p:nvPicPr>
          <p:cNvPr id="6" name="Inhaltsplatzhalter 8">
            <a:extLst>
              <a:ext uri="{FF2B5EF4-FFF2-40B4-BE49-F238E27FC236}">
                <a16:creationId xmlns:a16="http://schemas.microsoft.com/office/drawing/2014/main" id="{CF0A62E1-FE0E-4DEC-B7B6-0A05678284E6}"/>
              </a:ext>
            </a:extLst>
          </p:cNvPr>
          <p:cNvPicPr/>
          <p:nvPr/>
        </p:nvPicPr>
        <p:blipFill rotWithShape="1">
          <a:blip r:embed="rId2"/>
          <a:srcRect l="14962" t="13251" r="16283" b="18500"/>
          <a:stretch/>
        </p:blipFill>
        <p:spPr>
          <a:xfrm>
            <a:off x="9624392" y="645156"/>
            <a:ext cx="1800200" cy="1337593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551384" y="1970814"/>
            <a:ext cx="10801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u="sng" dirty="0" smtClean="0">
                <a:solidFill>
                  <a:schemeClr val="bg1"/>
                </a:solidFill>
                <a:latin typeface="Candara" panose="020E0502030303020204" pitchFamily="34" charset="0"/>
              </a:rPr>
              <a:t>Fächerverbindende </a:t>
            </a:r>
            <a:r>
              <a:rPr lang="de-DE" sz="2800" u="sng" dirty="0">
                <a:solidFill>
                  <a:schemeClr val="bg1"/>
                </a:solidFill>
                <a:latin typeface="Candara" panose="020E0502030303020204" pitchFamily="34" charset="0"/>
              </a:rPr>
              <a:t>Themen und Kompetenzen </a:t>
            </a:r>
            <a:r>
              <a:rPr lang="de-DE" sz="2800" u="sng" dirty="0" smtClean="0">
                <a:solidFill>
                  <a:schemeClr val="bg1"/>
                </a:solidFill>
                <a:latin typeface="Candara" panose="020E0502030303020204" pitchFamily="34" charset="0"/>
              </a:rPr>
              <a:t>Altersgruppe 16- 19</a:t>
            </a:r>
          </a:p>
          <a:p>
            <a:pPr marL="457200" indent="-457200">
              <a:buFontTx/>
              <a:buChar char="-"/>
            </a:pPr>
            <a:r>
              <a:rPr lang="de-DE" sz="2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geschlechterspezifisches </a:t>
            </a:r>
            <a:r>
              <a:rPr lang="de-DE" sz="2800" dirty="0">
                <a:solidFill>
                  <a:schemeClr val="bg1"/>
                </a:solidFill>
                <a:latin typeface="Candara" panose="020E0502030303020204" pitchFamily="34" charset="0"/>
              </a:rPr>
              <a:t>Rollenverhalten </a:t>
            </a:r>
            <a:endParaRPr lang="de-DE" sz="28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de-DE" sz="2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Wandel </a:t>
            </a:r>
            <a:r>
              <a:rPr lang="de-DE" sz="2800" dirty="0">
                <a:solidFill>
                  <a:schemeClr val="bg1"/>
                </a:solidFill>
                <a:latin typeface="Candara" panose="020E0502030303020204" pitchFamily="34" charset="0"/>
              </a:rPr>
              <a:t>der Rollenverständnisse </a:t>
            </a:r>
            <a:r>
              <a:rPr lang="de-DE" sz="2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abhängig von </a:t>
            </a:r>
            <a:r>
              <a:rPr lang="de-DE" sz="2800" dirty="0">
                <a:solidFill>
                  <a:schemeClr val="bg1"/>
                </a:solidFill>
                <a:latin typeface="Candara" panose="020E0502030303020204" pitchFamily="34" charset="0"/>
              </a:rPr>
              <a:t>Kultur und </a:t>
            </a:r>
            <a:r>
              <a:rPr lang="de-DE" sz="2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Alter -</a:t>
            </a:r>
            <a:r>
              <a:rPr lang="de-DE" sz="2800" dirty="0" smtClean="0">
                <a:solidFill>
                  <a:schemeClr val="bg1"/>
                </a:solidFill>
                <a:latin typeface="Candara" panose="020E0502030303020204" pitchFamily="34" charset="0"/>
                <a:sym typeface="Wingdings" panose="05000000000000000000" pitchFamily="2" charset="2"/>
              </a:rPr>
              <a:t></a:t>
            </a:r>
            <a:r>
              <a:rPr lang="de-DE" sz="2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Fächer</a:t>
            </a:r>
            <a:r>
              <a:rPr lang="de-DE" sz="2800" dirty="0">
                <a:solidFill>
                  <a:schemeClr val="bg1"/>
                </a:solidFill>
                <a:latin typeface="Candara" panose="020E0502030303020204" pitchFamily="34" charset="0"/>
              </a:rPr>
              <a:t>: Englisch, Geschichte, Deutsch </a:t>
            </a:r>
            <a:endParaRPr lang="de-DE" sz="28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de-DE" sz="2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sexuelle </a:t>
            </a:r>
            <a:r>
              <a:rPr lang="de-DE" sz="2800" dirty="0">
                <a:solidFill>
                  <a:schemeClr val="bg1"/>
                </a:solidFill>
                <a:latin typeface="Candara" panose="020E0502030303020204" pitchFamily="34" charset="0"/>
              </a:rPr>
              <a:t>Belästigung / sexueller Übergriff </a:t>
            </a:r>
            <a:endParaRPr lang="de-DE" sz="28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de-DE" sz="2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Definitionen </a:t>
            </a:r>
            <a:r>
              <a:rPr lang="de-DE" sz="2800" dirty="0">
                <a:solidFill>
                  <a:schemeClr val="bg1"/>
                </a:solidFill>
                <a:latin typeface="Candara" panose="020E0502030303020204" pitchFamily="34" charset="0"/>
              </a:rPr>
              <a:t>und Hilfsangebote </a:t>
            </a:r>
            <a:r>
              <a:rPr lang="de-DE" sz="2800" dirty="0">
                <a:solidFill>
                  <a:schemeClr val="bg1"/>
                </a:solidFill>
                <a:latin typeface="Candara" panose="020E0502030303020204" pitchFamily="34" charset="0"/>
                <a:sym typeface="Wingdings" panose="05000000000000000000" pitchFamily="2" charset="2"/>
              </a:rPr>
              <a:t></a:t>
            </a:r>
            <a:r>
              <a:rPr lang="de-DE" sz="2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de-DE" sz="2800" dirty="0">
                <a:solidFill>
                  <a:schemeClr val="bg1"/>
                </a:solidFill>
                <a:latin typeface="Candara" panose="020E0502030303020204" pitchFamily="34" charset="0"/>
              </a:rPr>
              <a:t>Fächer: </a:t>
            </a:r>
            <a:r>
              <a:rPr lang="de-DE" sz="2800" dirty="0" err="1">
                <a:solidFill>
                  <a:schemeClr val="bg1"/>
                </a:solidFill>
                <a:latin typeface="Candara" panose="020E0502030303020204" pitchFamily="34" charset="0"/>
              </a:rPr>
              <a:t>P</a:t>
            </a:r>
            <a:r>
              <a:rPr lang="de-DE" sz="28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oWi</a:t>
            </a:r>
            <a:r>
              <a:rPr lang="de-DE" sz="2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, </a:t>
            </a:r>
            <a:r>
              <a:rPr lang="de-DE" sz="2800" dirty="0">
                <a:solidFill>
                  <a:schemeClr val="bg1"/>
                </a:solidFill>
                <a:latin typeface="Candara" panose="020E0502030303020204" pitchFamily="34" charset="0"/>
              </a:rPr>
              <a:t>Religion / Ethik </a:t>
            </a:r>
            <a:endParaRPr lang="de-DE" sz="28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de-DE" sz="2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Aufklärung </a:t>
            </a:r>
            <a:r>
              <a:rPr lang="de-DE" sz="2800" dirty="0">
                <a:solidFill>
                  <a:schemeClr val="bg1"/>
                </a:solidFill>
                <a:latin typeface="Candara" panose="020E0502030303020204" pitchFamily="34" charset="0"/>
              </a:rPr>
              <a:t>über sexuelle Orientierung und Geschlechtsidentität ® Fächer: Religion und Beratungsteam der MTS </a:t>
            </a:r>
          </a:p>
          <a:p>
            <a:pPr marL="457200" indent="-457200">
              <a:buFontTx/>
              <a:buChar char="-"/>
            </a:pPr>
            <a:r>
              <a:rPr lang="de-DE" sz="2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Recht </a:t>
            </a:r>
            <a:r>
              <a:rPr lang="de-DE" sz="2800" dirty="0">
                <a:solidFill>
                  <a:schemeClr val="bg1"/>
                </a:solidFill>
                <a:latin typeface="Candara" panose="020E0502030303020204" pitchFamily="34" charset="0"/>
              </a:rPr>
              <a:t>auf sexuelle Selbstbestimmung </a:t>
            </a:r>
            <a:r>
              <a:rPr lang="de-DE" sz="2800" dirty="0">
                <a:solidFill>
                  <a:schemeClr val="bg1"/>
                </a:solidFill>
                <a:latin typeface="Candara" panose="020E0502030303020204" pitchFamily="34" charset="0"/>
                <a:sym typeface="Wingdings" panose="05000000000000000000" pitchFamily="2" charset="2"/>
              </a:rPr>
              <a:t></a:t>
            </a:r>
            <a:r>
              <a:rPr lang="de-DE" sz="2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de-DE" sz="2800" dirty="0">
                <a:solidFill>
                  <a:schemeClr val="bg1"/>
                </a:solidFill>
                <a:latin typeface="Candara" panose="020E0502030303020204" pitchFamily="34" charset="0"/>
              </a:rPr>
              <a:t>Beratungsteam der MTS</a:t>
            </a:r>
          </a:p>
        </p:txBody>
      </p:sp>
    </p:spTree>
    <p:extLst>
      <p:ext uri="{BB962C8B-B14F-4D97-AF65-F5344CB8AC3E}">
        <p14:creationId xmlns:p14="http://schemas.microsoft.com/office/powerpoint/2010/main" val="115585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0" y="2214564"/>
            <a:ext cx="10610851" cy="4094756"/>
          </a:xfrm>
        </p:spPr>
        <p:txBody>
          <a:bodyPr>
            <a:normAutofit/>
          </a:bodyPr>
          <a:lstStyle/>
          <a:p>
            <a:pPr eaLnBrk="1" hangingPunct="1"/>
            <a:endParaRPr lang="de-DE" sz="3600" b="1" dirty="0" smtClean="0"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de-DE" b="1" i="1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de-DE" i="1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de-DE" sz="3200" dirty="0">
              <a:cs typeface="Arial" panose="020B06040202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83432" y="775013"/>
            <a:ext cx="1148516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dirty="0" smtClean="0">
                <a:solidFill>
                  <a:schemeClr val="accent4"/>
                </a:solidFill>
                <a:latin typeface="Candara" panose="020E0502030303020204" pitchFamily="34" charset="0"/>
              </a:rPr>
              <a:t>Sexuelle Bildung in der Oberstufe</a:t>
            </a:r>
            <a:endParaRPr lang="de-DE" dirty="0">
              <a:solidFill>
                <a:schemeClr val="accent4"/>
              </a:solidFill>
              <a:latin typeface="Candara" panose="020E0502030303020204" pitchFamily="34" charset="0"/>
            </a:endParaRPr>
          </a:p>
        </p:txBody>
      </p:sp>
      <p:pic>
        <p:nvPicPr>
          <p:cNvPr id="6" name="Inhaltsplatzhalter 8">
            <a:extLst>
              <a:ext uri="{FF2B5EF4-FFF2-40B4-BE49-F238E27FC236}">
                <a16:creationId xmlns:a16="http://schemas.microsoft.com/office/drawing/2014/main" id="{CF0A62E1-FE0E-4DEC-B7B6-0A05678284E6}"/>
              </a:ext>
            </a:extLst>
          </p:cNvPr>
          <p:cNvPicPr/>
          <p:nvPr/>
        </p:nvPicPr>
        <p:blipFill rotWithShape="1">
          <a:blip r:embed="rId2"/>
          <a:srcRect l="14962" t="13251" r="16283" b="18500"/>
          <a:stretch/>
        </p:blipFill>
        <p:spPr>
          <a:xfrm>
            <a:off x="9624392" y="645156"/>
            <a:ext cx="1800200" cy="1337593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551384" y="1970814"/>
            <a:ext cx="10801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u="sng" dirty="0" smtClean="0">
                <a:solidFill>
                  <a:schemeClr val="bg1"/>
                </a:solidFill>
                <a:latin typeface="Candara" panose="020E0502030303020204" pitchFamily="34" charset="0"/>
              </a:rPr>
              <a:t>Fächerverbindende </a:t>
            </a:r>
            <a:r>
              <a:rPr lang="de-DE" sz="2800" u="sng" dirty="0">
                <a:solidFill>
                  <a:schemeClr val="bg1"/>
                </a:solidFill>
                <a:latin typeface="Candara" panose="020E0502030303020204" pitchFamily="34" charset="0"/>
              </a:rPr>
              <a:t>Themen und Kompetenzen </a:t>
            </a:r>
            <a:r>
              <a:rPr lang="de-DE" sz="2800" u="sng" dirty="0" smtClean="0">
                <a:solidFill>
                  <a:schemeClr val="bg1"/>
                </a:solidFill>
                <a:latin typeface="Candara" panose="020E0502030303020204" pitchFamily="34" charset="0"/>
              </a:rPr>
              <a:t>Altersgruppe 16- 19</a:t>
            </a:r>
          </a:p>
          <a:p>
            <a:endParaRPr lang="de-DE" sz="2800" u="sng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de-DE" sz="2800" dirty="0">
                <a:solidFill>
                  <a:schemeClr val="bg1"/>
                </a:solidFill>
                <a:latin typeface="Candara" panose="020E0502030303020204" pitchFamily="34" charset="0"/>
              </a:rPr>
              <a:t>Kinderwunsch, Schwangerschaft, Empfängnisverhütung, Adoption, Leihmutterschaft, künstliche Befruchtung, Pflegeeltern </a:t>
            </a:r>
            <a:r>
              <a:rPr lang="de-DE" sz="2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-&gt;  </a:t>
            </a:r>
            <a:r>
              <a:rPr lang="de-DE" sz="2800" dirty="0">
                <a:solidFill>
                  <a:schemeClr val="bg1"/>
                </a:solidFill>
                <a:latin typeface="Candara" panose="020E0502030303020204" pitchFamily="34" charset="0"/>
              </a:rPr>
              <a:t>Fächer: Biologie, Ethik / Religion </a:t>
            </a:r>
            <a:endParaRPr lang="de-DE" sz="28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de-DE" sz="2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Verhütung</a:t>
            </a:r>
            <a:r>
              <a:rPr lang="de-DE" sz="2800" dirty="0">
                <a:solidFill>
                  <a:schemeClr val="bg1"/>
                </a:solidFill>
                <a:latin typeface="Candara" panose="020E0502030303020204" pitchFamily="34" charset="0"/>
              </a:rPr>
              <a:t>, Prävention von ungewollter Schwangerschaft, Prävention von sexuell übertragbaren Krankheiten </a:t>
            </a:r>
            <a:r>
              <a:rPr lang="de-DE" sz="2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-&gt; </a:t>
            </a:r>
            <a:r>
              <a:rPr lang="de-DE" sz="2800" dirty="0">
                <a:solidFill>
                  <a:schemeClr val="bg1"/>
                </a:solidFill>
                <a:latin typeface="Candara" panose="020E0502030303020204" pitchFamily="34" charset="0"/>
              </a:rPr>
              <a:t>Fächer: Biologie, Englisch - Schwangerschaftsabbruch, §218 StGB und Beratungsangebote </a:t>
            </a:r>
            <a:r>
              <a:rPr lang="de-DE" sz="2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-&gt; </a:t>
            </a:r>
            <a:r>
              <a:rPr lang="de-DE" sz="2800" dirty="0">
                <a:solidFill>
                  <a:schemeClr val="bg1"/>
                </a:solidFill>
                <a:latin typeface="Candara" panose="020E0502030303020204" pitchFamily="34" charset="0"/>
              </a:rPr>
              <a:t>Fächer: Ethik / Religion und Beratungsteam der MTS</a:t>
            </a:r>
          </a:p>
        </p:txBody>
      </p:sp>
    </p:spTree>
    <p:extLst>
      <p:ext uri="{BB962C8B-B14F-4D97-AF65-F5344CB8AC3E}">
        <p14:creationId xmlns:p14="http://schemas.microsoft.com/office/powerpoint/2010/main" val="291350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0" y="2214564"/>
            <a:ext cx="10610851" cy="4094756"/>
          </a:xfrm>
        </p:spPr>
        <p:txBody>
          <a:bodyPr>
            <a:normAutofit/>
          </a:bodyPr>
          <a:lstStyle/>
          <a:p>
            <a:pPr eaLnBrk="1" hangingPunct="1"/>
            <a:endParaRPr lang="de-DE" sz="3600" b="1" dirty="0" smtClean="0"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de-DE" b="1" i="1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de-DE" i="1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de-DE" sz="3200" dirty="0">
              <a:cs typeface="Arial" panose="020B06040202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83432" y="775013"/>
            <a:ext cx="1148516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dirty="0" smtClean="0">
                <a:solidFill>
                  <a:schemeClr val="accent4"/>
                </a:solidFill>
                <a:latin typeface="Candara" panose="020E0502030303020204" pitchFamily="34" charset="0"/>
              </a:rPr>
              <a:t>Sexuelle Bildung in der Oberstufe</a:t>
            </a:r>
            <a:endParaRPr lang="de-DE" dirty="0">
              <a:solidFill>
                <a:schemeClr val="accent4"/>
              </a:solidFill>
              <a:latin typeface="Candara" panose="020E0502030303020204" pitchFamily="34" charset="0"/>
            </a:endParaRPr>
          </a:p>
        </p:txBody>
      </p:sp>
      <p:pic>
        <p:nvPicPr>
          <p:cNvPr id="6" name="Inhaltsplatzhalter 8">
            <a:extLst>
              <a:ext uri="{FF2B5EF4-FFF2-40B4-BE49-F238E27FC236}">
                <a16:creationId xmlns:a16="http://schemas.microsoft.com/office/drawing/2014/main" id="{CF0A62E1-FE0E-4DEC-B7B6-0A05678284E6}"/>
              </a:ext>
            </a:extLst>
          </p:cNvPr>
          <p:cNvPicPr/>
          <p:nvPr/>
        </p:nvPicPr>
        <p:blipFill rotWithShape="1">
          <a:blip r:embed="rId2"/>
          <a:srcRect l="14962" t="13251" r="16283" b="18500"/>
          <a:stretch/>
        </p:blipFill>
        <p:spPr>
          <a:xfrm>
            <a:off x="9624392" y="645156"/>
            <a:ext cx="1800200" cy="1337593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551384" y="1970814"/>
            <a:ext cx="10801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u="sng" dirty="0">
                <a:solidFill>
                  <a:schemeClr val="bg1"/>
                </a:solidFill>
                <a:latin typeface="Candara" panose="020E0502030303020204" pitchFamily="34" charset="0"/>
              </a:rPr>
              <a:t>Themenfelder speziell im Fach Biologie in der E-Phase </a:t>
            </a:r>
            <a:endParaRPr lang="de-DE" sz="2800" u="sng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>
              <a:spcBef>
                <a:spcPts val="1200"/>
              </a:spcBef>
            </a:pPr>
            <a:endParaRPr lang="de-DE" sz="28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457200" indent="-457200">
              <a:spcBef>
                <a:spcPts val="1200"/>
              </a:spcBef>
              <a:buFontTx/>
              <a:buChar char="-"/>
            </a:pPr>
            <a:r>
              <a:rPr lang="de-DE" sz="2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Mutation </a:t>
            </a:r>
            <a:r>
              <a:rPr lang="de-DE" sz="2800" dirty="0">
                <a:solidFill>
                  <a:schemeClr val="bg1"/>
                </a:solidFill>
                <a:latin typeface="Candara" panose="020E0502030303020204" pitchFamily="34" charset="0"/>
              </a:rPr>
              <a:t>am Beispiel von Trisomie 21 </a:t>
            </a:r>
            <a:r>
              <a:rPr lang="de-DE" sz="2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</a:p>
          <a:p>
            <a:pPr marL="457200" indent="-457200">
              <a:spcBef>
                <a:spcPts val="1200"/>
              </a:spcBef>
              <a:buFontTx/>
              <a:buChar char="-"/>
            </a:pPr>
            <a:r>
              <a:rPr lang="de-DE" sz="2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Festlegung </a:t>
            </a:r>
            <a:r>
              <a:rPr lang="de-DE" sz="2800" dirty="0">
                <a:solidFill>
                  <a:schemeClr val="bg1"/>
                </a:solidFill>
                <a:latin typeface="Candara" panose="020E0502030303020204" pitchFamily="34" charset="0"/>
              </a:rPr>
              <a:t>des Geschlechts beim Menschen </a:t>
            </a:r>
          </a:p>
          <a:p>
            <a:pPr marL="457200" indent="-457200">
              <a:spcBef>
                <a:spcPts val="1200"/>
              </a:spcBef>
              <a:buFontTx/>
              <a:buChar char="-"/>
            </a:pPr>
            <a:r>
              <a:rPr lang="de-DE" sz="2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von </a:t>
            </a:r>
            <a:r>
              <a:rPr lang="de-DE" sz="2800" dirty="0">
                <a:solidFill>
                  <a:schemeClr val="bg1"/>
                </a:solidFill>
                <a:latin typeface="Candara" panose="020E0502030303020204" pitchFamily="34" charset="0"/>
              </a:rPr>
              <a:t>der Befruchtung zur </a:t>
            </a:r>
            <a:r>
              <a:rPr lang="de-DE" sz="2800" dirty="0" err="1">
                <a:solidFill>
                  <a:schemeClr val="bg1"/>
                </a:solidFill>
                <a:latin typeface="Candara" panose="020E0502030303020204" pitchFamily="34" charset="0"/>
              </a:rPr>
              <a:t>Blastozyste</a:t>
            </a:r>
            <a:r>
              <a:rPr lang="de-DE" sz="2800" dirty="0">
                <a:solidFill>
                  <a:schemeClr val="bg1"/>
                </a:solidFill>
                <a:latin typeface="Candara" panose="020E0502030303020204" pitchFamily="34" charset="0"/>
              </a:rPr>
              <a:t> - embryonale Schädigungen</a:t>
            </a:r>
          </a:p>
        </p:txBody>
      </p:sp>
    </p:spTree>
    <p:extLst>
      <p:ext uri="{BB962C8B-B14F-4D97-AF65-F5344CB8AC3E}">
        <p14:creationId xmlns:p14="http://schemas.microsoft.com/office/powerpoint/2010/main" val="118308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0" y="2214564"/>
            <a:ext cx="10610851" cy="4094756"/>
          </a:xfrm>
        </p:spPr>
        <p:txBody>
          <a:bodyPr>
            <a:normAutofit/>
          </a:bodyPr>
          <a:lstStyle/>
          <a:p>
            <a:pPr eaLnBrk="1" hangingPunct="1"/>
            <a:endParaRPr lang="de-DE" sz="3600" b="1" dirty="0" smtClean="0"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de-DE" b="1" i="1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de-DE" i="1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de-DE" sz="3200" dirty="0">
              <a:cs typeface="Arial" panose="020B06040202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83432" y="775013"/>
            <a:ext cx="1148516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dirty="0" smtClean="0">
                <a:solidFill>
                  <a:schemeClr val="accent4"/>
                </a:solidFill>
                <a:latin typeface="Candara" panose="020E0502030303020204" pitchFamily="34" charset="0"/>
              </a:rPr>
              <a:t>Sexuelle Bildung in der Oberstufe</a:t>
            </a:r>
            <a:endParaRPr lang="de-DE" dirty="0">
              <a:solidFill>
                <a:schemeClr val="accent4"/>
              </a:solidFill>
              <a:latin typeface="Candara" panose="020E0502030303020204" pitchFamily="34" charset="0"/>
            </a:endParaRPr>
          </a:p>
        </p:txBody>
      </p:sp>
      <p:pic>
        <p:nvPicPr>
          <p:cNvPr id="6" name="Inhaltsplatzhalter 8">
            <a:extLst>
              <a:ext uri="{FF2B5EF4-FFF2-40B4-BE49-F238E27FC236}">
                <a16:creationId xmlns:a16="http://schemas.microsoft.com/office/drawing/2014/main" id="{CF0A62E1-FE0E-4DEC-B7B6-0A05678284E6}"/>
              </a:ext>
            </a:extLst>
          </p:cNvPr>
          <p:cNvPicPr/>
          <p:nvPr/>
        </p:nvPicPr>
        <p:blipFill rotWithShape="1">
          <a:blip r:embed="rId2"/>
          <a:srcRect l="14962" t="13251" r="16283" b="18500"/>
          <a:stretch/>
        </p:blipFill>
        <p:spPr>
          <a:xfrm>
            <a:off x="9624392" y="645156"/>
            <a:ext cx="1800200" cy="1337593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551384" y="1970814"/>
            <a:ext cx="10801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u="sng" dirty="0">
                <a:solidFill>
                  <a:schemeClr val="bg1"/>
                </a:solidFill>
                <a:latin typeface="Candara" panose="020E0502030303020204" pitchFamily="34" charset="0"/>
              </a:rPr>
              <a:t>Themenfelder speziell im Fach Biologie in der </a:t>
            </a:r>
            <a:r>
              <a:rPr lang="de-DE" sz="2800" u="sng" dirty="0" smtClean="0">
                <a:solidFill>
                  <a:schemeClr val="bg1"/>
                </a:solidFill>
                <a:latin typeface="Candara" panose="020E0502030303020204" pitchFamily="34" charset="0"/>
              </a:rPr>
              <a:t>Q-Phase </a:t>
            </a:r>
          </a:p>
          <a:p>
            <a:pPr marL="457200" indent="-457200">
              <a:spcBef>
                <a:spcPts val="1200"/>
              </a:spcBef>
              <a:buFontTx/>
              <a:buChar char="-"/>
            </a:pPr>
            <a:r>
              <a:rPr lang="de-DE" sz="2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Erbgänge </a:t>
            </a:r>
            <a:r>
              <a:rPr lang="de-DE" sz="2800" dirty="0">
                <a:solidFill>
                  <a:schemeClr val="bg1"/>
                </a:solidFill>
                <a:latin typeface="Candara" panose="020E0502030303020204" pitchFamily="34" charset="0"/>
              </a:rPr>
              <a:t>- pränatale Diagnostik und verantwortungsbewusste Beratung an einem Beispiel </a:t>
            </a:r>
          </a:p>
          <a:p>
            <a:pPr marL="457200" indent="-457200">
              <a:spcBef>
                <a:spcPts val="1200"/>
              </a:spcBef>
              <a:buFontTx/>
              <a:buChar char="-"/>
            </a:pPr>
            <a:r>
              <a:rPr lang="de-DE" sz="2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Methode </a:t>
            </a:r>
            <a:r>
              <a:rPr lang="de-DE" sz="2800" dirty="0">
                <a:solidFill>
                  <a:schemeClr val="bg1"/>
                </a:solidFill>
                <a:latin typeface="Candara" panose="020E0502030303020204" pitchFamily="34" charset="0"/>
              </a:rPr>
              <a:t>der </a:t>
            </a:r>
            <a:r>
              <a:rPr lang="de-DE" sz="2800" dirty="0" err="1">
                <a:solidFill>
                  <a:schemeClr val="bg1"/>
                </a:solidFill>
                <a:latin typeface="Candara" panose="020E0502030303020204" pitchFamily="34" charset="0"/>
              </a:rPr>
              <a:t>Präimplationsdiagnostik</a:t>
            </a:r>
            <a:r>
              <a:rPr lang="de-DE" sz="2800" dirty="0">
                <a:solidFill>
                  <a:schemeClr val="bg1"/>
                </a:solidFill>
                <a:latin typeface="Candara" panose="020E0502030303020204" pitchFamily="34" charset="0"/>
              </a:rPr>
              <a:t> an einem Beispiel und ethische Herausforderungen </a:t>
            </a:r>
          </a:p>
          <a:p>
            <a:pPr marL="457200" indent="-457200">
              <a:spcBef>
                <a:spcPts val="1200"/>
              </a:spcBef>
              <a:buFontTx/>
              <a:buChar char="-"/>
            </a:pPr>
            <a:r>
              <a:rPr lang="de-DE" sz="2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Gentechnik</a:t>
            </a:r>
            <a:r>
              <a:rPr lang="de-DE" sz="2800" dirty="0">
                <a:solidFill>
                  <a:schemeClr val="bg1"/>
                </a:solidFill>
                <a:latin typeface="Candara" panose="020E0502030303020204" pitchFamily="34" charset="0"/>
              </a:rPr>
              <a:t>: Risiken und Chancen</a:t>
            </a:r>
          </a:p>
        </p:txBody>
      </p:sp>
    </p:spTree>
    <p:extLst>
      <p:ext uri="{BB962C8B-B14F-4D97-AF65-F5344CB8AC3E}">
        <p14:creationId xmlns:p14="http://schemas.microsoft.com/office/powerpoint/2010/main" val="234525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0" y="2214564"/>
            <a:ext cx="10610851" cy="4094756"/>
          </a:xfrm>
        </p:spPr>
        <p:txBody>
          <a:bodyPr>
            <a:normAutofit/>
          </a:bodyPr>
          <a:lstStyle/>
          <a:p>
            <a:pPr eaLnBrk="1" hangingPunct="1"/>
            <a:endParaRPr lang="de-DE" sz="3600" b="1" dirty="0" smtClean="0"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de-DE" b="1" i="1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de-DE" i="1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de-DE" sz="3200" dirty="0">
              <a:cs typeface="Arial" panose="020B06040202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83432" y="775013"/>
            <a:ext cx="1148516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dirty="0" smtClean="0">
                <a:solidFill>
                  <a:schemeClr val="accent4"/>
                </a:solidFill>
                <a:latin typeface="Candara" panose="020E0502030303020204" pitchFamily="34" charset="0"/>
              </a:rPr>
              <a:t>Sexuelle Bildung in der Oberstufe</a:t>
            </a:r>
            <a:endParaRPr lang="de-DE" dirty="0">
              <a:solidFill>
                <a:schemeClr val="accent4"/>
              </a:solidFill>
              <a:latin typeface="Candara" panose="020E0502030303020204" pitchFamily="34" charset="0"/>
            </a:endParaRPr>
          </a:p>
        </p:txBody>
      </p:sp>
      <p:pic>
        <p:nvPicPr>
          <p:cNvPr id="6" name="Inhaltsplatzhalter 8">
            <a:extLst>
              <a:ext uri="{FF2B5EF4-FFF2-40B4-BE49-F238E27FC236}">
                <a16:creationId xmlns:a16="http://schemas.microsoft.com/office/drawing/2014/main" id="{CF0A62E1-FE0E-4DEC-B7B6-0A05678284E6}"/>
              </a:ext>
            </a:extLst>
          </p:cNvPr>
          <p:cNvPicPr/>
          <p:nvPr/>
        </p:nvPicPr>
        <p:blipFill rotWithShape="1">
          <a:blip r:embed="rId2"/>
          <a:srcRect l="14962" t="13251" r="16283" b="18500"/>
          <a:stretch/>
        </p:blipFill>
        <p:spPr>
          <a:xfrm>
            <a:off x="9624392" y="645156"/>
            <a:ext cx="1800200" cy="1337593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551384" y="1970814"/>
            <a:ext cx="1080120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u="sng" dirty="0">
                <a:solidFill>
                  <a:schemeClr val="bg1"/>
                </a:solidFill>
                <a:latin typeface="Candara" panose="020E0502030303020204" pitchFamily="34" charset="0"/>
              </a:rPr>
              <a:t>Weitere Unterstützungsangebote an unserer Schule </a:t>
            </a:r>
            <a:endParaRPr lang="de-DE" sz="2800" u="sng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457200" indent="-457200">
              <a:spcBef>
                <a:spcPts val="1200"/>
              </a:spcBef>
              <a:buFontTx/>
              <a:buChar char="-"/>
            </a:pPr>
            <a:r>
              <a:rPr lang="de-DE" sz="2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Beratungsteam </a:t>
            </a:r>
            <a:r>
              <a:rPr lang="de-DE" sz="2800" dirty="0">
                <a:solidFill>
                  <a:schemeClr val="bg1"/>
                </a:solidFill>
                <a:latin typeface="Candara" panose="020E0502030303020204" pitchFamily="34" charset="0"/>
              </a:rPr>
              <a:t>der MTS (Ansprechbar) </a:t>
            </a:r>
          </a:p>
          <a:p>
            <a:pPr marL="457200" indent="-457200">
              <a:spcBef>
                <a:spcPts val="1200"/>
              </a:spcBef>
              <a:buFontTx/>
              <a:buChar char="-"/>
            </a:pPr>
            <a:r>
              <a:rPr lang="de-DE" sz="2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Arbeitsgruppe</a:t>
            </a:r>
            <a:r>
              <a:rPr lang="de-DE" sz="2800" dirty="0">
                <a:solidFill>
                  <a:schemeClr val="bg1"/>
                </a:solidFill>
                <a:latin typeface="Candara" panose="020E0502030303020204" pitchFamily="34" charset="0"/>
              </a:rPr>
              <a:t>: Prävention von sexueller Gewalt (Schutzkonzept</a:t>
            </a:r>
            <a:r>
              <a:rPr lang="de-DE" sz="2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)</a:t>
            </a:r>
          </a:p>
          <a:p>
            <a:pPr marL="457200" indent="-457200">
              <a:spcBef>
                <a:spcPts val="1200"/>
              </a:spcBef>
              <a:buFontTx/>
              <a:buChar char="-"/>
            </a:pPr>
            <a:r>
              <a:rPr lang="de-DE" sz="2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Vertrauenslehrerin Frau Stahl</a:t>
            </a:r>
            <a:endParaRPr lang="de-DE" sz="28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457200" indent="-457200">
              <a:spcBef>
                <a:spcPts val="1200"/>
              </a:spcBef>
              <a:buFontTx/>
              <a:buChar char="-"/>
            </a:pPr>
            <a:r>
              <a:rPr lang="de-DE" sz="2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UBUS </a:t>
            </a:r>
            <a:r>
              <a:rPr lang="de-DE" sz="2800" dirty="0">
                <a:solidFill>
                  <a:schemeClr val="bg1"/>
                </a:solidFill>
                <a:latin typeface="Candara" panose="020E0502030303020204" pitchFamily="34" charset="0"/>
              </a:rPr>
              <a:t>(pädagogische Fachkraft): Paula Walentowitz </a:t>
            </a:r>
          </a:p>
          <a:p>
            <a:pPr marL="457200" indent="-457200">
              <a:spcBef>
                <a:spcPts val="1200"/>
              </a:spcBef>
              <a:buFontTx/>
              <a:buChar char="-"/>
            </a:pPr>
            <a:r>
              <a:rPr lang="de-DE" sz="2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Sexuelle </a:t>
            </a:r>
            <a:r>
              <a:rPr lang="de-DE" sz="2800" dirty="0">
                <a:solidFill>
                  <a:schemeClr val="bg1"/>
                </a:solidFill>
                <a:latin typeface="Candara" panose="020E0502030303020204" pitchFamily="34" charset="0"/>
              </a:rPr>
              <a:t>Bildung: Jana Origer</a:t>
            </a:r>
          </a:p>
        </p:txBody>
      </p:sp>
    </p:spTree>
    <p:extLst>
      <p:ext uri="{BB962C8B-B14F-4D97-AF65-F5344CB8AC3E}">
        <p14:creationId xmlns:p14="http://schemas.microsoft.com/office/powerpoint/2010/main" val="294996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7E02C11A-0F13-4703-897A-0084A21ABEA5}"/>
              </a:ext>
            </a:extLst>
          </p:cNvPr>
          <p:cNvSpPr txBox="1"/>
          <p:nvPr/>
        </p:nvSpPr>
        <p:spPr>
          <a:xfrm>
            <a:off x="939800" y="2136338"/>
            <a:ext cx="97155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Studien- und Berufsorientierung in der gymnasialen Oberstufe  </a:t>
            </a:r>
          </a:p>
        </p:txBody>
      </p:sp>
    </p:spTree>
    <p:extLst>
      <p:ext uri="{BB962C8B-B14F-4D97-AF65-F5344CB8AC3E}">
        <p14:creationId xmlns:p14="http://schemas.microsoft.com/office/powerpoint/2010/main" val="15611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5164FB-E665-87A2-6F00-F9DC1DD12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Was ist unser Ziel?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83710A-1EFA-A06C-6E14-B178A0B9F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100" y="2168525"/>
            <a:ext cx="6096000" cy="3025775"/>
          </a:xfrm>
        </p:spPr>
        <p:txBody>
          <a:bodyPr/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Begleitung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SuS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bei allen Fragen, die sich mit ihrer beruflichen Zukunft nach dem Abitur beschäftigen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Angebote an die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um deren Studien- und Berufswahl zu unterstützen </a:t>
            </a:r>
          </a:p>
        </p:txBody>
      </p:sp>
      <p:pic>
        <p:nvPicPr>
          <p:cNvPr id="1026" name="Picture 2" descr="Ziel Bilder - Kostenloser Download auf Freepik">
            <a:extLst>
              <a:ext uri="{FF2B5EF4-FFF2-40B4-BE49-F238E27FC236}">
                <a16:creationId xmlns:a16="http://schemas.microsoft.com/office/drawing/2014/main" id="{F068559A-3521-88DB-4C1F-37D311980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69" y="1861344"/>
            <a:ext cx="3575055" cy="313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5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69CD2-56F1-E6A4-C5CA-C186A3A98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Was ist geplant?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323D212-45B7-A30B-C07D-3D2EA7521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11615464" cy="50405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Berufspraktikum</a:t>
            </a:r>
            <a:r>
              <a:rPr lang="de-DE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de-DE" b="1" i="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20.01.2025 </a:t>
            </a:r>
            <a:r>
              <a:rPr lang="de-DE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e-DE" b="1" i="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31.01.2025</a:t>
            </a:r>
          </a:p>
          <a:p>
            <a:pPr marL="0" indent="0">
              <a:buNone/>
            </a:pPr>
            <a:endParaRPr lang="de-DE" b="1" i="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u="sng" dirty="0">
                <a:latin typeface="Arial" panose="020B0604020202020204" pitchFamily="34" charset="0"/>
                <a:cs typeface="Arial" panose="020B0604020202020204" pitchFamily="34" charset="0"/>
              </a:rPr>
              <a:t>Ziel: </a:t>
            </a:r>
            <a:endParaRPr lang="de-DE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Berufsfeld kennenlernen</a:t>
            </a:r>
          </a:p>
          <a:p>
            <a:r>
              <a:rPr lang="de-DE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Auswahl </a:t>
            </a:r>
            <a:r>
              <a:rPr lang="de-D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 Platzes unter Berücksichtigung </a:t>
            </a:r>
            <a:r>
              <a:rPr lang="de-DE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eigner </a:t>
            </a:r>
            <a:r>
              <a:rPr lang="de-D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Stärken und </a:t>
            </a:r>
            <a:r>
              <a:rPr lang="de-DE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Kompetenzen</a:t>
            </a:r>
          </a:p>
          <a:p>
            <a:r>
              <a:rPr lang="de-DE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erste </a:t>
            </a:r>
            <a:r>
              <a:rPr lang="de-D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Kontakte für die Zeit nach dem Abitur </a:t>
            </a:r>
            <a:r>
              <a:rPr lang="de-DE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knüpfen </a:t>
            </a:r>
          </a:p>
          <a:p>
            <a:r>
              <a:rPr lang="de-DE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Arbeitsalltag </a:t>
            </a:r>
            <a:r>
              <a:rPr lang="de-D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 Prozesse sowie Abläufe </a:t>
            </a:r>
            <a:r>
              <a:rPr lang="de-DE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in </a:t>
            </a:r>
            <a:r>
              <a:rPr lang="de-D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einem Unternehmen kennenlernen</a:t>
            </a:r>
          </a:p>
          <a:p>
            <a:pPr marL="0" indent="0">
              <a:buNone/>
            </a:pPr>
            <a:endParaRPr lang="de-DE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27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Abgabe der Bestätigung </a:t>
            </a:r>
            <a:r>
              <a:rPr lang="de-DE" sz="2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 nach den Herbstferien bei der </a:t>
            </a:r>
            <a:r>
              <a:rPr lang="de-DE" sz="27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PoWi</a:t>
            </a:r>
            <a:r>
              <a:rPr lang="de-DE" sz="27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-Lehrkraft!</a:t>
            </a:r>
            <a:endParaRPr lang="de-DE" sz="2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Anfang, Whiteboard, Zimmer, Drinnen">
            <a:extLst>
              <a:ext uri="{FF2B5EF4-FFF2-40B4-BE49-F238E27FC236}">
                <a16:creationId xmlns:a16="http://schemas.microsoft.com/office/drawing/2014/main" id="{F80C4D0B-FE76-F7B9-990D-48D7B4E89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086" y="2476500"/>
            <a:ext cx="3542913" cy="236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37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69CD2-56F1-E6A4-C5CA-C186A3A98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Was ist geplant?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323D212-45B7-A30B-C07D-3D2EA7521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300" y="1690688"/>
            <a:ext cx="756193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Zusammenarbeit mit der Agentur für Arbeit </a:t>
            </a:r>
          </a:p>
          <a:p>
            <a:pPr marL="0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Vortrag zu „Wegen nach dem Abitur“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Regelmäßige Sprechstunde durch Abi-Beraterin der Agentur für Arbeit an der MTS zur individuellen Beratung 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(</a:t>
            </a:r>
            <a:r>
              <a:rPr lang="de-DE" sz="2400" i="1" dirty="0">
                <a:latin typeface="Arial" panose="020B0604020202020204" pitchFamily="34" charset="0"/>
                <a:cs typeface="Arial" panose="020B0604020202020204" pitchFamily="34" charset="0"/>
              </a:rPr>
              <a:t>Zeiten werden noch bekanntgegeben)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0D47089-C3A5-58FE-7A32-9093CC44B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4" y="1690688"/>
            <a:ext cx="3606800" cy="36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46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000" y="1122363"/>
            <a:ext cx="9144000" cy="252266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5400" b="1" dirty="0">
                <a:solidFill>
                  <a:srgbClr val="92D05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Informationen zur </a:t>
            </a:r>
            <a:br>
              <a:rPr lang="de-DE" sz="5400" b="1" dirty="0">
                <a:solidFill>
                  <a:srgbClr val="92D050"/>
                </a:solidFill>
                <a:latin typeface="Candara" panose="020E0502030303020204" pitchFamily="34" charset="0"/>
                <a:cs typeface="Arial" panose="020B0604020202020204" pitchFamily="34" charset="0"/>
              </a:rPr>
            </a:br>
            <a:endParaRPr lang="de-DE" sz="5400" b="1" dirty="0">
              <a:solidFill>
                <a:srgbClr val="92D05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1638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602038"/>
            <a:ext cx="9144000" cy="249125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de-DE" sz="4400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DE" sz="4400" b="1" dirty="0" smtClean="0">
                <a:solidFill>
                  <a:srgbClr val="92D05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E-Phase</a:t>
            </a:r>
          </a:p>
        </p:txBody>
      </p:sp>
      <p:pic>
        <p:nvPicPr>
          <p:cNvPr id="4" name="Inhaltsplatzhalter 8">
            <a:extLst>
              <a:ext uri="{FF2B5EF4-FFF2-40B4-BE49-F238E27FC236}">
                <a16:creationId xmlns:a16="http://schemas.microsoft.com/office/drawing/2014/main" id="{CF0A62E1-FE0E-4DEC-B7B6-0A05678284E6}"/>
              </a:ext>
            </a:extLst>
          </p:cNvPr>
          <p:cNvPicPr/>
          <p:nvPr/>
        </p:nvPicPr>
        <p:blipFill rotWithShape="1">
          <a:blip r:embed="rId2"/>
          <a:srcRect l="14962" t="13251" r="16283" b="18500"/>
          <a:stretch/>
        </p:blipFill>
        <p:spPr>
          <a:xfrm>
            <a:off x="9624392" y="645156"/>
            <a:ext cx="1800200" cy="133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84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69CD2-56F1-E6A4-C5CA-C186A3A98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Was ist geplant? 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46F089A4-625F-0399-58B0-12F6C89E37CE}"/>
              </a:ext>
            </a:extLst>
          </p:cNvPr>
          <p:cNvSpPr txBox="1">
            <a:spLocks/>
          </p:cNvSpPr>
          <p:nvPr/>
        </p:nvSpPr>
        <p:spPr>
          <a:xfrm>
            <a:off x="622300" y="1690688"/>
            <a:ext cx="6841852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Zusammenarbeit mit unserer Partner-Uni 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Besuch der </a:t>
            </a:r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zweitägigen 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Messe „Main Study“ </a:t>
            </a:r>
            <a:endParaRPr lang="de-DE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Infoveranstaltungen, </a:t>
            </a:r>
            <a:r>
              <a:rPr lang="de-D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Probevorlesungen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Vortrag </a:t>
            </a:r>
            <a:endParaRPr lang="de-DE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werde ich Studierende/r der </a:t>
            </a:r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Goethe 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Uni?“</a:t>
            </a: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38E1DD35-C704-AB99-C1CC-0006AD5D4B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753FE628-F5B5-3130-CDC5-99010590B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416" y="2352675"/>
            <a:ext cx="4509083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76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CA4597-B166-E819-E349-7E065CA8E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7B5E2C-3099-FF51-2A26-ECCDD6F24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Weitere Bausteine: </a:t>
            </a:r>
          </a:p>
          <a:p>
            <a:pPr marL="0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Info-Vortrag über Freiwilligendienst in Hessen und im Ausland durch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Volunta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Verweis auf aktuelle Veranstaltungen, z.B. Tag der offenen Tür, Ausbildungsmessen …, per SPH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„BO-Stunden“ im Rahmen der Tut-Stunden/PoWi-Stunden (z.B. Selbsteinschätzungstests) 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A4C12211-AD0B-62E4-82D5-912F71350984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ist geplant? </a:t>
            </a:r>
          </a:p>
        </p:txBody>
      </p:sp>
    </p:spTree>
    <p:extLst>
      <p:ext uri="{BB962C8B-B14F-4D97-AF65-F5344CB8AC3E}">
        <p14:creationId xmlns:p14="http://schemas.microsoft.com/office/powerpoint/2010/main" val="3661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ABEEF1-E6E8-E017-3D9B-C7A7E049F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Verantwortliche Lehrkräfte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5E39C9F-44C7-913B-96B6-5D683F9E7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Nadine Gerhard (Koordinatorin der BO): 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i="1" dirty="0" smtClean="0">
                <a:latin typeface="Arial" panose="020B0604020202020204" pitchFamily="34" charset="0"/>
                <a:cs typeface="Arial" panose="020B0604020202020204" pitchFamily="34" charset="0"/>
              </a:rPr>
              <a:t>Gerhard@main-taunus-schule.de</a:t>
            </a:r>
            <a:endParaRPr lang="de-DE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Kirsten Eisenmann: </a:t>
            </a:r>
            <a:r>
              <a:rPr lang="de-DE" i="1" dirty="0">
                <a:latin typeface="Arial" panose="020B0604020202020204" pitchFamily="34" charset="0"/>
                <a:cs typeface="Arial" panose="020B0604020202020204" pitchFamily="34" charset="0"/>
              </a:rPr>
              <a:t>Eisenmann@main-taunus-schule.de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Kontaktieren Sie uns gerne bei Fragen!</a:t>
            </a:r>
          </a:p>
          <a:p>
            <a:pPr marL="0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Wichtige Infos finden Sie auch auf der Schulhomepage unter </a:t>
            </a:r>
            <a:r>
              <a:rPr lang="de-DE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de-DE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Berufsorientierung und Praktika</a:t>
            </a:r>
            <a:r>
              <a:rPr lang="de-DE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</a:p>
        </p:txBody>
      </p:sp>
      <p:pic>
        <p:nvPicPr>
          <p:cNvPr id="4098" name="Picture 2" descr="Email, Symbol, E-Mail, Briefumschlag">
            <a:extLst>
              <a:ext uri="{FF2B5EF4-FFF2-40B4-BE49-F238E27FC236}">
                <a16:creationId xmlns:a16="http://schemas.microsoft.com/office/drawing/2014/main" id="{BD29DF47-422B-AAA0-4677-593B447CD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300" y="1690688"/>
            <a:ext cx="1549400" cy="15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7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86" y="418680"/>
            <a:ext cx="11841227" cy="60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06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8452166-36C0-3924-1A03-FE0412DD0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4" y="1095049"/>
            <a:ext cx="12117491" cy="466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28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86" y="418680"/>
            <a:ext cx="11841227" cy="60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61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19" y="1809524"/>
            <a:ext cx="2591162" cy="3238952"/>
          </a:xfrm>
          <a:prstGeom prst="rect">
            <a:avLst/>
          </a:prstGeom>
        </p:spPr>
      </p:pic>
      <p:pic>
        <p:nvPicPr>
          <p:cNvPr id="3" name="Inhaltsplatzhalter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1" t="13251" r="16283" b="18500"/>
          <a:stretch>
            <a:fillRect/>
          </a:stretch>
        </p:blipFill>
        <p:spPr bwMode="auto">
          <a:xfrm>
            <a:off x="9521171" y="620688"/>
            <a:ext cx="1800225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762" y="0"/>
            <a:ext cx="7610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4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1" t="13251" r="16283" b="18500"/>
          <a:stretch>
            <a:fillRect/>
          </a:stretch>
        </p:blipFill>
        <p:spPr bwMode="auto">
          <a:xfrm>
            <a:off x="9768408" y="332656"/>
            <a:ext cx="1800225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/>
          <p:cNvPicPr/>
          <p:nvPr/>
        </p:nvPicPr>
        <p:blipFill rotWithShape="1">
          <a:blip r:embed="rId3"/>
          <a:srcRect l="31880" t="22348" r="39276" b="11474"/>
          <a:stretch/>
        </p:blipFill>
        <p:spPr bwMode="auto">
          <a:xfrm>
            <a:off x="3431704" y="332656"/>
            <a:ext cx="4680520" cy="6192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5719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8E1FE3-6F68-4659-80C5-D0FF20E99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59819"/>
          </a:xfrm>
        </p:spPr>
        <p:txBody>
          <a:bodyPr>
            <a:normAutofit/>
          </a:bodyPr>
          <a:lstStyle/>
          <a:p>
            <a:pPr algn="ctr"/>
            <a:r>
              <a:rPr lang="de-DE" dirty="0">
                <a:solidFill>
                  <a:srgbClr val="92D050"/>
                </a:solidFill>
                <a:latin typeface="Candara" panose="020E0502030303020204" pitchFamily="34" charset="0"/>
              </a:rPr>
              <a:t>Wir wünschen einen guten Start und Abschluss an der MTS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B0817FA5-FB08-40AD-B13E-7F5BCFBDC2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962" t="13251" r="16283" b="18500"/>
          <a:stretch/>
        </p:blipFill>
        <p:spPr>
          <a:xfrm>
            <a:off x="3863752" y="2562813"/>
            <a:ext cx="4392488" cy="277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23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F1E498-730C-4E5A-A3BA-B3FB5D57B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92D05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Einführungsphase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5B25A0-A456-4749-8C6D-C2CB3FB56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6833"/>
            <a:ext cx="10946432" cy="426013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de-DE" altLang="de-DE" sz="4300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Neu</a:t>
            </a:r>
            <a:r>
              <a:rPr lang="de-DE" altLang="de-DE" sz="4300" dirty="0" smtClean="0">
                <a:latin typeface="Candara" panose="020E0502030303020204" pitchFamily="34" charset="0"/>
              </a:rPr>
              <a:t> </a:t>
            </a:r>
            <a:r>
              <a:rPr lang="de-DE" altLang="de-DE" sz="4300" dirty="0">
                <a:latin typeface="Candara" panose="020E0502030303020204" pitchFamily="34" charset="0"/>
              </a:rPr>
              <a:t>im </a:t>
            </a:r>
            <a:r>
              <a:rPr lang="de-DE" altLang="de-DE" sz="4300" b="1" dirty="0">
                <a:solidFill>
                  <a:srgbClr val="FF0000"/>
                </a:solidFill>
                <a:latin typeface="Candara" panose="020E0502030303020204" pitchFamily="34" charset="0"/>
              </a:rPr>
              <a:t>Kurssystem</a:t>
            </a:r>
          </a:p>
          <a:p>
            <a:pPr>
              <a:buNone/>
            </a:pPr>
            <a:endParaRPr lang="de-DE" altLang="de-DE" sz="3200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de-DE" altLang="de-DE" sz="3200" dirty="0">
                <a:latin typeface="Candara" panose="020E0502030303020204" pitchFamily="34" charset="0"/>
                <a:cs typeface="Arial" panose="020B0604020202020204" pitchFamily="34" charset="0"/>
              </a:rPr>
              <a:t>E1	Einführung und Schnuppern in </a:t>
            </a:r>
            <a:r>
              <a:rPr lang="de-DE" altLang="de-DE" sz="3200" b="1" dirty="0">
                <a:solidFill>
                  <a:srgbClr val="FFFF0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3</a:t>
            </a:r>
            <a:r>
              <a:rPr lang="de-DE" altLang="de-DE" sz="3200" dirty="0"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3200" dirty="0" smtClean="0">
                <a:latin typeface="Candara" panose="020E0502030303020204" pitchFamily="34" charset="0"/>
                <a:cs typeface="Arial" panose="020B0604020202020204" pitchFamily="34" charset="0"/>
              </a:rPr>
              <a:t>Neigungskursen 	(Vorleistungskursen)</a:t>
            </a:r>
            <a:endParaRPr lang="de-DE" altLang="de-DE" sz="3200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de-DE" altLang="de-DE" sz="3200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de-DE" altLang="de-DE" sz="3200" dirty="0">
                <a:latin typeface="Candara" panose="020E0502030303020204" pitchFamily="34" charset="0"/>
                <a:cs typeface="Arial" panose="020B0604020202020204" pitchFamily="34" charset="0"/>
              </a:rPr>
              <a:t>E2	Reduzierung auf </a:t>
            </a:r>
            <a:r>
              <a:rPr lang="de-DE" altLang="de-DE" sz="3200" b="1" dirty="0">
                <a:solidFill>
                  <a:srgbClr val="FFFF0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2</a:t>
            </a:r>
            <a:r>
              <a:rPr lang="de-DE" altLang="de-DE" sz="3200" dirty="0"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3200" dirty="0" smtClean="0">
                <a:latin typeface="Candara" panose="020E0502030303020204" pitchFamily="34" charset="0"/>
                <a:cs typeface="Arial" panose="020B0604020202020204" pitchFamily="34" charset="0"/>
              </a:rPr>
              <a:t>Vorleistungskurse</a:t>
            </a:r>
          </a:p>
          <a:p>
            <a:pPr>
              <a:buNone/>
            </a:pPr>
            <a:endParaRPr lang="de-DE" altLang="de-DE" sz="3200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de-DE" altLang="de-DE" sz="3200" dirty="0" smtClean="0">
                <a:latin typeface="Candara" panose="020E0502030303020204" pitchFamily="34" charset="0"/>
                <a:cs typeface="Arial" panose="020B0604020202020204" pitchFamily="34" charset="0"/>
              </a:rPr>
              <a:t>In der Regel sind dies auch die Leistungskurs in der Q - Phase</a:t>
            </a:r>
            <a:endParaRPr lang="de-DE" altLang="de-DE" sz="3200" dirty="0"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nhaltsplatzhalter 8">
            <a:extLst>
              <a:ext uri="{FF2B5EF4-FFF2-40B4-BE49-F238E27FC236}">
                <a16:creationId xmlns:a16="http://schemas.microsoft.com/office/drawing/2014/main" id="{CF0A62E1-FE0E-4DEC-B7B6-0A05678284E6}"/>
              </a:ext>
            </a:extLst>
          </p:cNvPr>
          <p:cNvPicPr/>
          <p:nvPr/>
        </p:nvPicPr>
        <p:blipFill rotWithShape="1">
          <a:blip r:embed="rId2"/>
          <a:srcRect l="14962" t="13251" r="16283" b="18500"/>
          <a:stretch/>
        </p:blipFill>
        <p:spPr>
          <a:xfrm>
            <a:off x="9624392" y="645156"/>
            <a:ext cx="1800200" cy="133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5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9772FA-96A4-4E08-B2D2-53C67A349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55763"/>
          </a:xfrm>
        </p:spPr>
        <p:txBody>
          <a:bodyPr>
            <a:normAutofit/>
          </a:bodyPr>
          <a:lstStyle/>
          <a:p>
            <a:pPr algn="ctr"/>
            <a:r>
              <a:rPr lang="de-DE" dirty="0">
                <a:solidFill>
                  <a:srgbClr val="92D050"/>
                </a:solidFill>
                <a:latin typeface="Candara" panose="020E0502030303020204" pitchFamily="34" charset="0"/>
              </a:rPr>
              <a:t>Danke für die Aufmerksamkeit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C9C911-D3E1-4FFB-943E-79A031EC9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552" y="4869160"/>
            <a:ext cx="8352928" cy="1080120"/>
          </a:xfrm>
          <a:solidFill>
            <a:schemeClr val="bg1">
              <a:lumMod val="65000"/>
            </a:schemeClr>
          </a:solidFill>
        </p:spPr>
        <p:txBody>
          <a:bodyPr>
            <a:normAutofit fontScale="47500" lnSpcReduction="20000"/>
          </a:bodyPr>
          <a:lstStyle/>
          <a:p>
            <a:pPr algn="ctr">
              <a:spcBef>
                <a:spcPct val="0"/>
              </a:spcBef>
              <a:buNone/>
            </a:pPr>
            <a:endParaRPr lang="de-DE" altLang="de-DE" sz="3600" b="1" dirty="0">
              <a:latin typeface="Arial" panose="020B0604020202020204" pitchFamily="34" charset="0"/>
              <a:hlinkClick r:id="rId2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algn="ctr">
              <a:spcBef>
                <a:spcPct val="0"/>
              </a:spcBef>
              <a:buNone/>
            </a:pPr>
            <a:endParaRPr lang="de-DE" altLang="de-DE" sz="3600" b="1" dirty="0">
              <a:latin typeface="Arial" panose="020B0604020202020204" pitchFamily="34" charset="0"/>
              <a:hlinkClick r:id="rId2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algn="ctr">
              <a:spcBef>
                <a:spcPct val="0"/>
              </a:spcBef>
              <a:buNone/>
            </a:pPr>
            <a:r>
              <a:rPr lang="de-DE" altLang="de-DE" sz="3600" b="1" dirty="0"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www.main-taunus-schule.de</a:t>
            </a:r>
            <a:endParaRPr lang="de-DE" altLang="de-DE" sz="3600" b="1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endParaRPr lang="de-DE" altLang="de-DE" sz="3600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de-DE" altLang="de-DE" b="1" dirty="0">
                <a:latin typeface="Arial" panose="020B0604020202020204" pitchFamily="34" charset="0"/>
              </a:rPr>
              <a:t>poststelle@main-taunus.hofheim.schulverwaltung.hessen.de </a:t>
            </a:r>
            <a:endParaRPr lang="de-DE" altLang="de-DE" b="1" dirty="0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endParaRPr lang="de-DE" dirty="0"/>
          </a:p>
        </p:txBody>
      </p:sp>
      <p:pic>
        <p:nvPicPr>
          <p:cNvPr id="5" name="Grafik 4"/>
          <p:cNvPicPr/>
          <p:nvPr/>
        </p:nvPicPr>
        <p:blipFill rotWithShape="1">
          <a:blip r:embed="rId3"/>
          <a:srcRect l="24967" t="40271" r="49901" b="16226"/>
          <a:stretch/>
        </p:blipFill>
        <p:spPr bwMode="auto">
          <a:xfrm>
            <a:off x="4943872" y="2132856"/>
            <a:ext cx="2376264" cy="19442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2374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5953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5B326F-05C5-4AD2-B686-387C10CB5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957908"/>
          </a:xfrm>
        </p:spPr>
        <p:txBody>
          <a:bodyPr/>
          <a:lstStyle/>
          <a:p>
            <a:r>
              <a:rPr lang="de-DE" altLang="de-DE" dirty="0">
                <a:solidFill>
                  <a:schemeClr val="accent4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E-Phase: 34 Stunden </a:t>
            </a:r>
            <a:r>
              <a:rPr lang="de-DE" altLang="de-DE" b="1" dirty="0">
                <a:solidFill>
                  <a:srgbClr val="92D05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+ 1/+2</a:t>
            </a:r>
            <a:endParaRPr lang="de-DE" b="1" dirty="0">
              <a:solidFill>
                <a:srgbClr val="92D05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5ECFE9F-CF3B-4C51-8242-5CE25E482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24745"/>
            <a:ext cx="5157787" cy="1080120"/>
          </a:xfrm>
        </p:spPr>
        <p:txBody>
          <a:bodyPr/>
          <a:lstStyle/>
          <a:p>
            <a:r>
              <a:rPr lang="de-DE" altLang="de-DE" sz="2800" u="sng" dirty="0">
                <a:latin typeface="Candara" panose="020E0502030303020204" pitchFamily="34" charset="0"/>
                <a:cs typeface="Arial" panose="020B0604020202020204" pitchFamily="34" charset="0"/>
              </a:rPr>
              <a:t>Pflicht</a:t>
            </a:r>
          </a:p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7421532-9CAA-41CF-AF26-D0E96BDC4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1385" y="2060848"/>
            <a:ext cx="4824536" cy="4128815"/>
          </a:xfrm>
        </p:spPr>
        <p:txBody>
          <a:bodyPr>
            <a:normAutofit/>
          </a:bodyPr>
          <a:lstStyle/>
          <a:p>
            <a:r>
              <a:rPr lang="de-DE" altLang="de-DE" sz="2400" dirty="0">
                <a:latin typeface="Candara" panose="020E0502030303020204" pitchFamily="34" charset="0"/>
                <a:cs typeface="Arial" panose="020B0604020202020204" pitchFamily="34" charset="0"/>
              </a:rPr>
              <a:t>Deutsch               	</a:t>
            </a:r>
            <a:r>
              <a:rPr lang="de-DE" altLang="de-DE" sz="2400" dirty="0" smtClean="0">
                <a:latin typeface="Candara" panose="020E0502030303020204" pitchFamily="34" charset="0"/>
                <a:cs typeface="Arial" panose="020B0604020202020204" pitchFamily="34" charset="0"/>
              </a:rPr>
              <a:t>	3 </a:t>
            </a:r>
            <a:r>
              <a:rPr lang="de-DE" altLang="de-DE" sz="2400" dirty="0" smtClean="0">
                <a:solidFill>
                  <a:srgbClr val="92D05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+ 1</a:t>
            </a:r>
            <a:endParaRPr lang="de-DE" altLang="de-DE" sz="2400" dirty="0">
              <a:solidFill>
                <a:srgbClr val="92D05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  <a:p>
            <a:r>
              <a:rPr lang="de-DE" altLang="de-DE" sz="2400" dirty="0">
                <a:latin typeface="Candara" panose="020E0502030303020204" pitchFamily="34" charset="0"/>
                <a:cs typeface="Arial" panose="020B0604020202020204" pitchFamily="34" charset="0"/>
              </a:rPr>
              <a:t>G                          	</a:t>
            </a:r>
            <a:r>
              <a:rPr lang="de-DE" altLang="de-DE" sz="2400" dirty="0" smtClean="0">
                <a:latin typeface="Candara" panose="020E0502030303020204" pitchFamily="34" charset="0"/>
                <a:cs typeface="Arial" panose="020B0604020202020204" pitchFamily="34" charset="0"/>
              </a:rPr>
              <a:t>	2</a:t>
            </a:r>
            <a:endParaRPr lang="de-DE" altLang="de-DE" sz="2400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r>
              <a:rPr lang="de-DE" altLang="de-DE" sz="2400" dirty="0">
                <a:latin typeface="Candara" panose="020E0502030303020204" pitchFamily="34" charset="0"/>
                <a:cs typeface="Arial" panose="020B0604020202020204" pitchFamily="34" charset="0"/>
              </a:rPr>
              <a:t>PoWi / </a:t>
            </a:r>
            <a:r>
              <a:rPr lang="de-DE" altLang="de-DE" sz="2400" dirty="0" err="1">
                <a:latin typeface="Candara" panose="020E0502030303020204" pitchFamily="34" charset="0"/>
                <a:cs typeface="Arial" panose="020B0604020202020204" pitchFamily="34" charset="0"/>
              </a:rPr>
              <a:t>WiWi</a:t>
            </a:r>
            <a:r>
              <a:rPr lang="de-DE" altLang="de-DE" sz="2400" dirty="0">
                <a:latin typeface="Candara" panose="020E0502030303020204" pitchFamily="34" charset="0"/>
                <a:cs typeface="Arial" panose="020B0604020202020204" pitchFamily="34" charset="0"/>
              </a:rPr>
              <a:t>         	</a:t>
            </a:r>
            <a:r>
              <a:rPr lang="de-DE" altLang="de-DE" sz="2400" dirty="0" smtClean="0">
                <a:latin typeface="Candara" panose="020E0502030303020204" pitchFamily="34" charset="0"/>
                <a:cs typeface="Arial" panose="020B0604020202020204" pitchFamily="34" charset="0"/>
              </a:rPr>
              <a:t>	2</a:t>
            </a:r>
            <a:endParaRPr lang="de-DE" altLang="de-DE" sz="2400" dirty="0">
              <a:solidFill>
                <a:srgbClr val="00B05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  <a:p>
            <a:r>
              <a:rPr lang="de-DE" altLang="de-DE" sz="2400" dirty="0">
                <a:latin typeface="Candara" panose="020E0502030303020204" pitchFamily="34" charset="0"/>
                <a:cs typeface="Arial" panose="020B0604020202020204" pitchFamily="34" charset="0"/>
              </a:rPr>
              <a:t>Mathematik           	</a:t>
            </a:r>
            <a:r>
              <a:rPr lang="de-DE" altLang="de-DE" sz="2400" dirty="0" smtClean="0">
                <a:latin typeface="Candara" panose="020E0502030303020204" pitchFamily="34" charset="0"/>
                <a:cs typeface="Arial" panose="020B0604020202020204" pitchFamily="34" charset="0"/>
              </a:rPr>
              <a:t>	4</a:t>
            </a:r>
            <a:endParaRPr lang="de-DE" altLang="de-DE" sz="2400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r>
              <a:rPr lang="de-DE" altLang="de-DE" sz="2400" dirty="0">
                <a:latin typeface="Candara" panose="020E0502030303020204" pitchFamily="34" charset="0"/>
                <a:cs typeface="Arial" panose="020B0604020202020204" pitchFamily="34" charset="0"/>
              </a:rPr>
              <a:t>Bio </a:t>
            </a:r>
            <a:r>
              <a:rPr lang="de-DE" altLang="de-DE" sz="2400" dirty="0" err="1">
                <a:latin typeface="Candara" panose="020E0502030303020204" pitchFamily="34" charset="0"/>
                <a:cs typeface="Arial" panose="020B0604020202020204" pitchFamily="34" charset="0"/>
              </a:rPr>
              <a:t>Ch</a:t>
            </a:r>
            <a:r>
              <a:rPr lang="de-DE" altLang="de-DE" sz="2400" dirty="0"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Candara" panose="020E0502030303020204" pitchFamily="34" charset="0"/>
                <a:cs typeface="Arial" panose="020B0604020202020204" pitchFamily="34" charset="0"/>
              </a:rPr>
              <a:t>Ph</a:t>
            </a:r>
            <a:r>
              <a:rPr lang="de-DE" altLang="de-DE" sz="2400" dirty="0">
                <a:latin typeface="Candara" panose="020E0502030303020204" pitchFamily="34" charset="0"/>
                <a:cs typeface="Arial" panose="020B0604020202020204" pitchFamily="34" charset="0"/>
              </a:rPr>
              <a:t>  je 		2 </a:t>
            </a:r>
          </a:p>
          <a:p>
            <a:r>
              <a:rPr lang="de-DE" altLang="de-DE" sz="2400" dirty="0">
                <a:latin typeface="Candara" panose="020E0502030303020204" pitchFamily="34" charset="0"/>
                <a:cs typeface="Arial" panose="020B0604020202020204" pitchFamily="34" charset="0"/>
              </a:rPr>
              <a:t>Sport                      	</a:t>
            </a:r>
            <a:r>
              <a:rPr lang="de-DE" altLang="de-DE" sz="2400" dirty="0" smtClean="0">
                <a:latin typeface="Candara" panose="020E0502030303020204" pitchFamily="34" charset="0"/>
                <a:cs typeface="Arial" panose="020B0604020202020204" pitchFamily="34" charset="0"/>
              </a:rPr>
              <a:t>	2</a:t>
            </a:r>
            <a:endParaRPr lang="de-DE" altLang="de-DE" sz="2400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r>
              <a:rPr lang="de-DE" altLang="de-DE" sz="2400" dirty="0">
                <a:solidFill>
                  <a:srgbClr val="92D05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Tutor-Stunde             	1</a:t>
            </a:r>
          </a:p>
          <a:p>
            <a:r>
              <a:rPr lang="de-DE" sz="2400" b="1" dirty="0" smtClean="0">
                <a:solidFill>
                  <a:srgbClr val="92D050"/>
                </a:solidFill>
                <a:latin typeface="Candara" panose="020E0502030303020204" pitchFamily="34" charset="0"/>
              </a:rPr>
              <a:t>Neigungskurse 		1/E2</a:t>
            </a:r>
            <a:endParaRPr lang="de-DE" sz="2400" b="1" dirty="0">
              <a:solidFill>
                <a:srgbClr val="92D050"/>
              </a:solidFill>
              <a:latin typeface="Candara" panose="020E0502030303020204" pitchFamily="34" charset="0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0FC913F-A6F4-402E-ACE6-4FD6B3E7FC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24745"/>
            <a:ext cx="5183188" cy="1080120"/>
          </a:xfrm>
        </p:spPr>
        <p:txBody>
          <a:bodyPr/>
          <a:lstStyle/>
          <a:p>
            <a:r>
              <a:rPr lang="de-DE" altLang="de-DE" sz="2800" u="sng" dirty="0">
                <a:latin typeface="Candara" panose="020E0502030303020204" pitchFamily="34" charset="0"/>
                <a:cs typeface="Arial" panose="020B0604020202020204" pitchFamily="34" charset="0"/>
              </a:rPr>
              <a:t>Wahlpflicht</a:t>
            </a:r>
          </a:p>
          <a:p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1432D99-10F7-47CA-AA3B-D5F17DFBC3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97575" y="1772816"/>
            <a:ext cx="5357813" cy="4824536"/>
          </a:xfrm>
        </p:spPr>
        <p:txBody>
          <a:bodyPr>
            <a:normAutofit fontScale="40000" lnSpcReduction="20000"/>
          </a:bodyPr>
          <a:lstStyle/>
          <a:p>
            <a:pPr marL="216000">
              <a:lnSpc>
                <a:spcPct val="120000"/>
              </a:lnSpc>
              <a:spcBef>
                <a:spcPts val="600"/>
              </a:spcBef>
            </a:pPr>
            <a:r>
              <a:rPr lang="de-DE" altLang="de-DE" sz="6000" dirty="0">
                <a:latin typeface="Candara" panose="020E0502030303020204" pitchFamily="34" charset="0"/>
                <a:cs typeface="Arial" panose="020B0604020202020204" pitchFamily="34" charset="0"/>
              </a:rPr>
              <a:t>E				</a:t>
            </a:r>
            <a:r>
              <a:rPr lang="de-DE" altLang="de-DE" sz="6000" dirty="0" smtClean="0">
                <a:latin typeface="Candara" panose="020E0502030303020204" pitchFamily="34" charset="0"/>
                <a:cs typeface="Arial" panose="020B0604020202020204" pitchFamily="34" charset="0"/>
              </a:rPr>
              <a:t>	3 </a:t>
            </a:r>
            <a:endParaRPr lang="de-DE" altLang="de-DE" sz="6000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marL="216000">
              <a:lnSpc>
                <a:spcPct val="120000"/>
              </a:lnSpc>
              <a:spcBef>
                <a:spcPts val="600"/>
              </a:spcBef>
            </a:pPr>
            <a:r>
              <a:rPr lang="de-DE" altLang="de-DE" sz="6000" dirty="0">
                <a:latin typeface="Candara" panose="020E0502030303020204" pitchFamily="34" charset="0"/>
                <a:cs typeface="Arial" panose="020B0604020202020204" pitchFamily="34" charset="0"/>
              </a:rPr>
              <a:t>F/ </a:t>
            </a:r>
            <a:r>
              <a:rPr lang="de-DE" altLang="de-DE" sz="6000" dirty="0" smtClean="0">
                <a:latin typeface="Candara" panose="020E0502030303020204" pitchFamily="34" charset="0"/>
                <a:cs typeface="Arial" panose="020B0604020202020204" pitchFamily="34" charset="0"/>
              </a:rPr>
              <a:t>L/</a:t>
            </a:r>
            <a:r>
              <a:rPr lang="de-DE" altLang="de-DE" sz="6000" dirty="0" err="1" smtClean="0">
                <a:latin typeface="Candara" panose="020E0502030303020204" pitchFamily="34" charset="0"/>
                <a:cs typeface="Arial" panose="020B0604020202020204" pitchFamily="34" charset="0"/>
              </a:rPr>
              <a:t>Spa</a:t>
            </a:r>
            <a:r>
              <a:rPr lang="de-DE" altLang="de-DE" sz="6000" dirty="0" smtClean="0"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6000" dirty="0">
                <a:latin typeface="Candara" panose="020E0502030303020204" pitchFamily="34" charset="0"/>
                <a:cs typeface="Arial" panose="020B0604020202020204" pitchFamily="34" charset="0"/>
              </a:rPr>
              <a:t>			</a:t>
            </a:r>
            <a:r>
              <a:rPr lang="de-DE" altLang="de-DE" sz="6000" dirty="0" smtClean="0">
                <a:latin typeface="Candara" panose="020E0502030303020204" pitchFamily="34" charset="0"/>
                <a:cs typeface="Arial" panose="020B0604020202020204" pitchFamily="34" charset="0"/>
              </a:rPr>
              <a:t>	3</a:t>
            </a:r>
            <a:endParaRPr lang="de-DE" altLang="de-DE" sz="6000" u="sng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marL="216000">
              <a:lnSpc>
                <a:spcPct val="120000"/>
              </a:lnSpc>
              <a:spcBef>
                <a:spcPts val="600"/>
              </a:spcBef>
            </a:pPr>
            <a:r>
              <a:rPr lang="de-DE" altLang="de-DE" sz="6000" dirty="0">
                <a:latin typeface="Candara" panose="020E0502030303020204" pitchFamily="34" charset="0"/>
                <a:cs typeface="Arial" panose="020B0604020202020204" pitchFamily="34" charset="0"/>
              </a:rPr>
              <a:t>Kunst / Musik / DS 	</a:t>
            </a:r>
            <a:r>
              <a:rPr lang="de-DE" altLang="de-DE" sz="6000" dirty="0" smtClean="0">
                <a:latin typeface="Candara" panose="020E0502030303020204" pitchFamily="34" charset="0"/>
                <a:cs typeface="Arial" panose="020B0604020202020204" pitchFamily="34" charset="0"/>
              </a:rPr>
              <a:t>		2</a:t>
            </a:r>
            <a:endParaRPr lang="de-DE" altLang="de-DE" sz="6000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marL="216000">
              <a:lnSpc>
                <a:spcPct val="120000"/>
              </a:lnSpc>
              <a:spcBef>
                <a:spcPts val="600"/>
              </a:spcBef>
            </a:pPr>
            <a:r>
              <a:rPr lang="de-DE" altLang="de-DE" sz="6000" dirty="0">
                <a:latin typeface="Candara" panose="020E0502030303020204" pitchFamily="34" charset="0"/>
                <a:cs typeface="Arial" panose="020B0604020202020204" pitchFamily="34" charset="0"/>
              </a:rPr>
              <a:t>Religion (ev./kath.) </a:t>
            </a:r>
            <a:r>
              <a:rPr lang="de-DE" altLang="de-DE" sz="6000" dirty="0" smtClean="0">
                <a:latin typeface="Candara" panose="020E0502030303020204" pitchFamily="34" charset="0"/>
                <a:cs typeface="Arial" panose="020B0604020202020204" pitchFamily="34" charset="0"/>
              </a:rPr>
              <a:t>/ Ethik   </a:t>
            </a:r>
            <a:r>
              <a:rPr lang="de-DE" altLang="de-DE" sz="6000" dirty="0">
                <a:latin typeface="Candara" panose="020E0502030303020204" pitchFamily="34" charset="0"/>
                <a:cs typeface="Arial" panose="020B0604020202020204" pitchFamily="34" charset="0"/>
              </a:rPr>
              <a:t>	</a:t>
            </a:r>
            <a:r>
              <a:rPr lang="de-DE" altLang="de-DE" sz="6000" dirty="0" smtClean="0">
                <a:latin typeface="Candara" panose="020E0502030303020204" pitchFamily="34" charset="0"/>
                <a:cs typeface="Arial" panose="020B0604020202020204" pitchFamily="34" charset="0"/>
              </a:rPr>
              <a:t>2</a:t>
            </a:r>
            <a:endParaRPr lang="de-DE" altLang="de-DE" sz="6000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marL="216000">
              <a:lnSpc>
                <a:spcPct val="120000"/>
              </a:lnSpc>
              <a:spcBef>
                <a:spcPts val="600"/>
              </a:spcBef>
            </a:pPr>
            <a:r>
              <a:rPr lang="de-DE" altLang="de-DE" sz="6000" dirty="0">
                <a:latin typeface="Candara" panose="020E0502030303020204" pitchFamily="34" charset="0"/>
                <a:cs typeface="Arial" panose="020B0604020202020204" pitchFamily="34" charset="0"/>
              </a:rPr>
              <a:t>Informatik	</a:t>
            </a:r>
            <a:r>
              <a:rPr lang="de-DE" altLang="de-DE" sz="6000" dirty="0" smtClean="0">
                <a:latin typeface="Candara" panose="020E0502030303020204" pitchFamily="34" charset="0"/>
                <a:cs typeface="Arial" panose="020B0604020202020204" pitchFamily="34" charset="0"/>
              </a:rPr>
              <a:t>			2</a:t>
            </a:r>
          </a:p>
          <a:p>
            <a:pPr marL="216000">
              <a:lnSpc>
                <a:spcPct val="120000"/>
              </a:lnSpc>
              <a:spcBef>
                <a:spcPts val="600"/>
              </a:spcBef>
            </a:pPr>
            <a:r>
              <a:rPr lang="de-DE" altLang="de-DE" sz="6000" dirty="0" smtClean="0">
                <a:latin typeface="Candara" panose="020E0502030303020204" pitchFamily="34" charset="0"/>
                <a:cs typeface="Arial" panose="020B0604020202020204" pitchFamily="34" charset="0"/>
              </a:rPr>
              <a:t>Geografie</a:t>
            </a:r>
            <a:r>
              <a:rPr lang="de-DE" altLang="de-DE" sz="6000" dirty="0">
                <a:latin typeface="Candara" panose="020E0502030303020204" pitchFamily="34" charset="0"/>
                <a:cs typeface="Arial" panose="020B0604020202020204" pitchFamily="34" charset="0"/>
              </a:rPr>
              <a:t>	</a:t>
            </a:r>
            <a:r>
              <a:rPr lang="de-DE" altLang="de-DE" sz="6000" dirty="0" smtClean="0">
                <a:latin typeface="Candara" panose="020E0502030303020204" pitchFamily="34" charset="0"/>
                <a:cs typeface="Arial" panose="020B0604020202020204" pitchFamily="34" charset="0"/>
              </a:rPr>
              <a:t>			2</a:t>
            </a:r>
            <a:endParaRPr lang="de-DE" altLang="de-DE" sz="6000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marL="216000">
              <a:lnSpc>
                <a:spcPct val="120000"/>
              </a:lnSpc>
              <a:spcBef>
                <a:spcPts val="600"/>
              </a:spcBef>
            </a:pPr>
            <a:r>
              <a:rPr lang="de-DE" altLang="de-DE" sz="6000" dirty="0">
                <a:latin typeface="Candara" panose="020E0502030303020204" pitchFamily="34" charset="0"/>
                <a:cs typeface="Arial" panose="020B0604020202020204" pitchFamily="34" charset="0"/>
              </a:rPr>
              <a:t>Sport-Theorie	</a:t>
            </a:r>
            <a:r>
              <a:rPr lang="de-DE" altLang="de-DE" sz="6000" dirty="0" smtClean="0">
                <a:latin typeface="Candara" panose="020E0502030303020204" pitchFamily="34" charset="0"/>
                <a:cs typeface="Arial" panose="020B0604020202020204" pitchFamily="34" charset="0"/>
              </a:rPr>
              <a:t>		2</a:t>
            </a:r>
          </a:p>
          <a:p>
            <a:pPr marL="216000">
              <a:lnSpc>
                <a:spcPct val="120000"/>
              </a:lnSpc>
              <a:spcBef>
                <a:spcPts val="600"/>
              </a:spcBef>
            </a:pPr>
            <a:r>
              <a:rPr lang="de-DE" altLang="de-DE" sz="6000" dirty="0" smtClean="0">
                <a:latin typeface="Candara" panose="020E0502030303020204" pitchFamily="34" charset="0"/>
                <a:cs typeface="Arial" panose="020B0604020202020204" pitchFamily="34" charset="0"/>
              </a:rPr>
              <a:t>Interkulturelle Kommunikation</a:t>
            </a:r>
            <a:r>
              <a:rPr lang="de-DE" altLang="de-DE" sz="6000" dirty="0">
                <a:latin typeface="Candara" panose="020E0502030303020204" pitchFamily="34" charset="0"/>
                <a:cs typeface="Arial" panose="020B0604020202020204" pitchFamily="34" charset="0"/>
              </a:rPr>
              <a:t>	</a:t>
            </a:r>
            <a:r>
              <a:rPr lang="de-DE" altLang="de-DE" sz="6000" dirty="0" smtClean="0">
                <a:latin typeface="Candara" panose="020E0502030303020204" pitchFamily="34" charset="0"/>
                <a:cs typeface="Arial" panose="020B0604020202020204" pitchFamily="34" charset="0"/>
              </a:rPr>
              <a:t>2</a:t>
            </a:r>
            <a:endParaRPr lang="de-DE" altLang="de-DE" sz="6000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marL="216000">
              <a:lnSpc>
                <a:spcPct val="120000"/>
              </a:lnSpc>
              <a:spcBef>
                <a:spcPts val="600"/>
              </a:spcBef>
            </a:pPr>
            <a:r>
              <a:rPr lang="de-DE" altLang="de-DE" sz="6000" dirty="0">
                <a:latin typeface="Candara" panose="020E0502030303020204" pitchFamily="34" charset="0"/>
                <a:cs typeface="Arial" panose="020B0604020202020204" pitchFamily="34" charset="0"/>
              </a:rPr>
              <a:t>3. FS (F / L / </a:t>
            </a:r>
            <a:r>
              <a:rPr lang="de-DE" altLang="de-DE" sz="6000" dirty="0" err="1" smtClean="0">
                <a:latin typeface="Candara" panose="020E0502030303020204" pitchFamily="34" charset="0"/>
                <a:cs typeface="Arial" panose="020B0604020202020204" pitchFamily="34" charset="0"/>
              </a:rPr>
              <a:t>Spa</a:t>
            </a:r>
            <a:r>
              <a:rPr lang="de-DE" altLang="de-DE" sz="6000" dirty="0" smtClean="0">
                <a:latin typeface="Candara" panose="020E0502030303020204" pitchFamily="34" charset="0"/>
                <a:cs typeface="Arial" panose="020B0604020202020204" pitchFamily="34" charset="0"/>
              </a:rPr>
              <a:t>)</a:t>
            </a:r>
            <a:r>
              <a:rPr lang="de-DE" altLang="de-DE" sz="6000" dirty="0">
                <a:latin typeface="Candara" panose="020E0502030303020204" pitchFamily="34" charset="0"/>
                <a:cs typeface="Arial" panose="020B0604020202020204" pitchFamily="34" charset="0"/>
              </a:rPr>
              <a:t>		</a:t>
            </a:r>
            <a:r>
              <a:rPr lang="de-DE" altLang="de-DE" sz="6000" dirty="0" smtClean="0">
                <a:latin typeface="Candara" panose="020E0502030303020204" pitchFamily="34" charset="0"/>
                <a:cs typeface="Arial" panose="020B0604020202020204" pitchFamily="34" charset="0"/>
              </a:rPr>
              <a:t>	3</a:t>
            </a:r>
          </a:p>
          <a:p>
            <a:pPr marL="216000">
              <a:lnSpc>
                <a:spcPct val="120000"/>
              </a:lnSpc>
              <a:spcBef>
                <a:spcPts val="600"/>
              </a:spcBef>
            </a:pPr>
            <a:r>
              <a:rPr lang="de-DE" altLang="de-DE" sz="6000" dirty="0" smtClean="0">
                <a:latin typeface="Candara" panose="020E0502030303020204" pitchFamily="34" charset="0"/>
                <a:cs typeface="Arial" panose="020B0604020202020204" pitchFamily="34" charset="0"/>
              </a:rPr>
              <a:t>3. </a:t>
            </a:r>
            <a:r>
              <a:rPr lang="de-DE" altLang="de-DE" sz="6000" dirty="0" err="1" smtClean="0">
                <a:latin typeface="Candara" panose="020E0502030303020204" pitchFamily="34" charset="0"/>
                <a:cs typeface="Arial" panose="020B0604020202020204" pitchFamily="34" charset="0"/>
              </a:rPr>
              <a:t>NaWi</a:t>
            </a:r>
            <a:r>
              <a:rPr lang="de-DE" altLang="de-DE" sz="6000" dirty="0" smtClean="0">
                <a:latin typeface="Candara" panose="020E0502030303020204" pitchFamily="34" charset="0"/>
                <a:cs typeface="Arial" panose="020B0604020202020204" pitchFamily="34" charset="0"/>
              </a:rPr>
              <a:t>				3</a:t>
            </a:r>
            <a:endParaRPr lang="de-DE" altLang="de-DE" sz="6000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marL="216000">
              <a:lnSpc>
                <a:spcPct val="120000"/>
              </a:lnSpc>
              <a:spcBef>
                <a:spcPts val="600"/>
              </a:spcBef>
              <a:buNone/>
            </a:pPr>
            <a:endParaRPr lang="de-DE" altLang="de-DE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8">
            <a:extLst>
              <a:ext uri="{FF2B5EF4-FFF2-40B4-BE49-F238E27FC236}">
                <a16:creationId xmlns:a16="http://schemas.microsoft.com/office/drawing/2014/main" id="{6CA5753C-4857-439E-9FF0-90970AA52B4F}"/>
              </a:ext>
            </a:extLst>
          </p:cNvPr>
          <p:cNvPicPr/>
          <p:nvPr/>
        </p:nvPicPr>
        <p:blipFill rotWithShape="1">
          <a:blip r:embed="rId2"/>
          <a:srcRect l="14962" t="13251" r="16283" b="18500"/>
          <a:stretch/>
        </p:blipFill>
        <p:spPr>
          <a:xfrm>
            <a:off x="9840415" y="365125"/>
            <a:ext cx="1689597" cy="111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81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>
                <a:solidFill>
                  <a:schemeClr val="accent4"/>
                </a:solidFill>
                <a:latin typeface="Candara" panose="020E0502030303020204" pitchFamily="34" charset="0"/>
              </a:rPr>
              <a:t>Leistungskurs - Möglichkeiten </a:t>
            </a:r>
            <a:endParaRPr lang="de-DE" altLang="de-DE" dirty="0">
              <a:solidFill>
                <a:schemeClr val="accent4"/>
              </a:solidFill>
              <a:latin typeface="Candara" panose="020E0502030303020204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de-DE" altLang="de-DE" sz="2400" i="1" dirty="0">
              <a:solidFill>
                <a:schemeClr val="folHlink"/>
              </a:solidFill>
              <a:latin typeface="Candara" panose="020E0502030303020204" pitchFamily="34" charset="0"/>
            </a:endParaRPr>
          </a:p>
          <a:p>
            <a:pPr eaLnBrk="1" hangingPunct="1">
              <a:buNone/>
            </a:pPr>
            <a:r>
              <a:rPr lang="de-DE" altLang="de-DE" dirty="0" smtClean="0">
                <a:latin typeface="Candara" panose="020E0502030303020204" pitchFamily="34" charset="0"/>
              </a:rPr>
              <a:t>	Deutsch                Geschichte</a:t>
            </a:r>
            <a:r>
              <a:rPr lang="de-DE" altLang="de-DE" dirty="0">
                <a:latin typeface="Candara" panose="020E0502030303020204" pitchFamily="34" charset="0"/>
              </a:rPr>
              <a:t> </a:t>
            </a:r>
            <a:r>
              <a:rPr lang="de-DE" altLang="de-DE" dirty="0" smtClean="0">
                <a:latin typeface="Candara" panose="020E0502030303020204" pitchFamily="34" charset="0"/>
              </a:rPr>
              <a:t>               Mathematik	</a:t>
            </a:r>
            <a:r>
              <a:rPr lang="de-DE" altLang="de-DE" b="1" dirty="0">
                <a:solidFill>
                  <a:srgbClr val="33CC33"/>
                </a:solidFill>
                <a:latin typeface="Candara" panose="020E0502030303020204" pitchFamily="34" charset="0"/>
              </a:rPr>
              <a:t>Sport</a:t>
            </a:r>
            <a:r>
              <a:rPr lang="de-DE" altLang="de-DE" dirty="0">
                <a:latin typeface="Candara" panose="020E0502030303020204" pitchFamily="34" charset="0"/>
              </a:rPr>
              <a:t>	</a:t>
            </a:r>
            <a:endParaRPr lang="de-DE" altLang="de-DE" dirty="0" smtClean="0">
              <a:latin typeface="Candara" panose="020E0502030303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de-DE" altLang="de-DE" dirty="0" smtClean="0">
                <a:latin typeface="Candara" panose="020E0502030303020204" pitchFamily="34" charset="0"/>
              </a:rPr>
              <a:t>	Englisch</a:t>
            </a:r>
            <a:r>
              <a:rPr lang="de-DE" altLang="de-DE" dirty="0">
                <a:latin typeface="Candara" panose="020E0502030303020204" pitchFamily="34" charset="0"/>
              </a:rPr>
              <a:t>	</a:t>
            </a:r>
            <a:r>
              <a:rPr lang="de-DE" altLang="de-DE" dirty="0" smtClean="0">
                <a:latin typeface="Candara" panose="020E0502030303020204" pitchFamily="34" charset="0"/>
              </a:rPr>
              <a:t>	</a:t>
            </a:r>
            <a:r>
              <a:rPr lang="de-DE" altLang="de-DE" dirty="0" err="1" smtClean="0">
                <a:latin typeface="Candara" panose="020E0502030303020204" pitchFamily="34" charset="0"/>
              </a:rPr>
              <a:t>PoWi</a:t>
            </a:r>
            <a:r>
              <a:rPr lang="de-DE" altLang="de-DE" dirty="0" smtClean="0">
                <a:latin typeface="Candara" panose="020E0502030303020204" pitchFamily="34" charset="0"/>
              </a:rPr>
              <a:t>                          Biologie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de-DE" altLang="de-DE" dirty="0" smtClean="0">
                <a:latin typeface="Candara" panose="020E0502030303020204" pitchFamily="34" charset="0"/>
              </a:rPr>
              <a:t>	</a:t>
            </a:r>
            <a:r>
              <a:rPr lang="de-DE" altLang="de-DE" b="1" dirty="0">
                <a:solidFill>
                  <a:srgbClr val="33CC33"/>
                </a:solidFill>
                <a:latin typeface="Candara" panose="020E0502030303020204" pitchFamily="34" charset="0"/>
              </a:rPr>
              <a:t>Französisch</a:t>
            </a:r>
            <a:r>
              <a:rPr lang="de-DE" altLang="de-DE" dirty="0" smtClean="0">
                <a:latin typeface="Candara" panose="020E0502030303020204" pitchFamily="34" charset="0"/>
              </a:rPr>
              <a:t>	</a:t>
            </a:r>
            <a:r>
              <a:rPr lang="de-DE" altLang="de-DE" b="1" dirty="0" smtClean="0">
                <a:solidFill>
                  <a:srgbClr val="33CC33"/>
                </a:solidFill>
                <a:latin typeface="Candara" panose="020E0502030303020204" pitchFamily="34" charset="0"/>
              </a:rPr>
              <a:t>Geografie                 </a:t>
            </a:r>
            <a:r>
              <a:rPr lang="de-DE" altLang="de-DE" dirty="0" smtClean="0">
                <a:latin typeface="Candara" panose="020E0502030303020204" pitchFamily="34" charset="0"/>
              </a:rPr>
              <a:t>Chemie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de-DE" altLang="de-DE" dirty="0" smtClean="0">
                <a:latin typeface="Candara" panose="020E0502030303020204" pitchFamily="34" charset="0"/>
              </a:rPr>
              <a:t>	</a:t>
            </a:r>
            <a:r>
              <a:rPr lang="de-DE" altLang="de-DE" b="1" dirty="0" smtClean="0">
                <a:solidFill>
                  <a:srgbClr val="33CC33"/>
                </a:solidFill>
                <a:latin typeface="Candara" panose="020E0502030303020204" pitchFamily="34" charset="0"/>
              </a:rPr>
              <a:t>Latein		</a:t>
            </a:r>
            <a:r>
              <a:rPr lang="de-DE" altLang="de-DE" b="1" dirty="0" err="1" smtClean="0">
                <a:solidFill>
                  <a:srgbClr val="33CC33"/>
                </a:solidFill>
                <a:latin typeface="Candara" panose="020E0502030303020204" pitchFamily="34" charset="0"/>
              </a:rPr>
              <a:t>WiWi</a:t>
            </a:r>
            <a:r>
              <a:rPr lang="de-DE" altLang="de-DE" b="1" dirty="0" smtClean="0">
                <a:solidFill>
                  <a:srgbClr val="33CC33"/>
                </a:solidFill>
                <a:latin typeface="Candara" panose="020E0502030303020204" pitchFamily="34" charset="0"/>
              </a:rPr>
              <a:t>	</a:t>
            </a:r>
            <a:r>
              <a:rPr lang="de-DE" altLang="de-DE" b="1" dirty="0">
                <a:solidFill>
                  <a:srgbClr val="33CC33"/>
                </a:solidFill>
                <a:latin typeface="Candara" panose="020E0502030303020204" pitchFamily="34" charset="0"/>
              </a:rPr>
              <a:t>	</a:t>
            </a:r>
            <a:r>
              <a:rPr lang="de-DE" altLang="de-DE" b="1" dirty="0" smtClean="0">
                <a:solidFill>
                  <a:srgbClr val="33CC33"/>
                </a:solidFill>
                <a:latin typeface="Candara" panose="020E0502030303020204" pitchFamily="34" charset="0"/>
              </a:rPr>
              <a:t>	 </a:t>
            </a:r>
            <a:r>
              <a:rPr lang="de-DE" altLang="de-DE" dirty="0">
                <a:latin typeface="Candara" panose="020E0502030303020204" pitchFamily="34" charset="0"/>
              </a:rPr>
              <a:t>Physik</a:t>
            </a:r>
          </a:p>
          <a:p>
            <a:pPr eaLnBrk="1" hangingPunct="1">
              <a:buNone/>
            </a:pPr>
            <a:r>
              <a:rPr lang="de-DE" altLang="de-DE" b="1" dirty="0">
                <a:solidFill>
                  <a:srgbClr val="33CC33"/>
                </a:solidFill>
                <a:latin typeface="Candara" panose="020E0502030303020204" pitchFamily="34" charset="0"/>
              </a:rPr>
              <a:t> </a:t>
            </a:r>
            <a:r>
              <a:rPr lang="de-DE" altLang="de-DE" b="1" dirty="0" smtClean="0">
                <a:solidFill>
                  <a:srgbClr val="33CC33"/>
                </a:solidFill>
                <a:latin typeface="Candara" panose="020E0502030303020204" pitchFamily="34" charset="0"/>
              </a:rPr>
              <a:t>  Spanisch</a:t>
            </a:r>
            <a:r>
              <a:rPr lang="de-DE" altLang="de-DE" dirty="0">
                <a:latin typeface="Candara" panose="020E0502030303020204" pitchFamily="34" charset="0"/>
              </a:rPr>
              <a:t>	</a:t>
            </a:r>
            <a:r>
              <a:rPr lang="de-DE" altLang="de-DE" dirty="0" smtClean="0">
                <a:latin typeface="Candara" panose="020E0502030303020204" pitchFamily="34" charset="0"/>
              </a:rPr>
              <a:t>			 	 </a:t>
            </a:r>
            <a:r>
              <a:rPr lang="de-DE" altLang="de-DE" b="1" dirty="0" smtClean="0">
                <a:solidFill>
                  <a:srgbClr val="33CC33"/>
                </a:solidFill>
                <a:latin typeface="Candara" panose="020E0502030303020204" pitchFamily="34" charset="0"/>
              </a:rPr>
              <a:t>Informatik</a:t>
            </a:r>
            <a:endParaRPr lang="de-DE" altLang="de-DE" b="1" dirty="0">
              <a:solidFill>
                <a:srgbClr val="33CC33"/>
              </a:solidFill>
              <a:latin typeface="Candara" panose="020E0502030303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de-DE" altLang="de-DE" dirty="0" smtClean="0">
                <a:latin typeface="Candara" panose="020E0502030303020204" pitchFamily="34" charset="0"/>
              </a:rPr>
              <a:t>   </a:t>
            </a:r>
            <a:r>
              <a:rPr lang="de-DE" altLang="de-DE" b="1" dirty="0">
                <a:solidFill>
                  <a:srgbClr val="33CC33"/>
                </a:solidFill>
                <a:latin typeface="Candara" panose="020E0502030303020204" pitchFamily="34" charset="0"/>
              </a:rPr>
              <a:t>Musik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de-DE" altLang="de-DE" b="1" dirty="0">
                <a:solidFill>
                  <a:srgbClr val="33CC33"/>
                </a:solidFill>
                <a:latin typeface="Candara" panose="020E0502030303020204" pitchFamily="34" charset="0"/>
              </a:rPr>
              <a:t>   Kunst                                        </a:t>
            </a:r>
            <a:r>
              <a:rPr lang="de-DE" altLang="de-DE" dirty="0" smtClean="0"/>
              <a:t>		      </a:t>
            </a:r>
            <a:r>
              <a:rPr lang="de-DE" altLang="de-DE" sz="2400" dirty="0">
                <a:solidFill>
                  <a:srgbClr val="33CC33"/>
                </a:solidFill>
              </a:rPr>
              <a:t>   </a:t>
            </a:r>
          </a:p>
          <a:p>
            <a:pPr marL="342900" lvl="1" indent="-342900" eaLnBrk="1" hangingPunct="1">
              <a:buNone/>
            </a:pPr>
            <a:r>
              <a:rPr lang="de-DE" altLang="de-DE" dirty="0">
                <a:solidFill>
                  <a:srgbClr val="33CC33"/>
                </a:solidFill>
              </a:rPr>
              <a:t>			</a:t>
            </a:r>
            <a:r>
              <a:rPr lang="de-DE" altLang="de-DE" dirty="0">
                <a:solidFill>
                  <a:srgbClr val="7030A0"/>
                </a:solidFill>
              </a:rPr>
              <a:t>		</a:t>
            </a:r>
            <a:endParaRPr lang="de-DE" altLang="de-DE" dirty="0" smtClean="0"/>
          </a:p>
        </p:txBody>
      </p:sp>
      <p:pic>
        <p:nvPicPr>
          <p:cNvPr id="5" name="Inhaltsplatzhalter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1" t="13251" r="16283" b="18500"/>
          <a:stretch>
            <a:fillRect/>
          </a:stretch>
        </p:blipFill>
        <p:spPr bwMode="auto">
          <a:xfrm>
            <a:off x="9408368" y="487362"/>
            <a:ext cx="1800225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01582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>
                <a:solidFill>
                  <a:srgbClr val="92D050"/>
                </a:solidFill>
              </a:rPr>
              <a:t>Stufenfahrt in der Einführungsphase</a:t>
            </a:r>
            <a:r>
              <a:rPr lang="de-DE" sz="4000" dirty="0">
                <a:solidFill>
                  <a:srgbClr val="92D050"/>
                </a:solidFill>
              </a:rPr>
              <a:t/>
            </a:r>
            <a:br>
              <a:rPr lang="de-DE" sz="4000" dirty="0">
                <a:solidFill>
                  <a:srgbClr val="92D050"/>
                </a:solidFill>
              </a:rPr>
            </a:br>
            <a:endParaRPr lang="de-DE" sz="4000" b="1" dirty="0">
              <a:solidFill>
                <a:schemeClr val="accent4"/>
              </a:solidFill>
              <a:latin typeface="Candara" panose="020E0502030303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In diesem Jahr nach Chemnitz und Leipzig</a:t>
            </a:r>
            <a:endParaRPr lang="de-DE" dirty="0"/>
          </a:p>
        </p:txBody>
      </p:sp>
      <p:pic>
        <p:nvPicPr>
          <p:cNvPr id="4" name="Inhaltsplatzhalter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1" t="13251" r="16283" b="18500"/>
          <a:stretch>
            <a:fillRect/>
          </a:stretch>
        </p:blipFill>
        <p:spPr bwMode="auto">
          <a:xfrm>
            <a:off x="9624392" y="352425"/>
            <a:ext cx="1800225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nhaltsplatzhalter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1" t="13251" r="16283" b="18500"/>
          <a:stretch>
            <a:fillRect/>
          </a:stretch>
        </p:blipFill>
        <p:spPr bwMode="auto">
          <a:xfrm>
            <a:off x="9768408" y="358774"/>
            <a:ext cx="1800225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/>
          <a:srcRect b="1724"/>
          <a:stretch/>
        </p:blipFill>
        <p:spPr>
          <a:xfrm>
            <a:off x="1127449" y="2348881"/>
            <a:ext cx="563098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1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>
                <a:solidFill>
                  <a:srgbClr val="92D050"/>
                </a:solidFill>
              </a:rPr>
              <a:t>Stufenfahrt in der Einführungsphase</a:t>
            </a:r>
            <a:r>
              <a:rPr lang="de-DE" sz="4000" dirty="0">
                <a:solidFill>
                  <a:srgbClr val="92D050"/>
                </a:solidFill>
              </a:rPr>
              <a:t/>
            </a:r>
            <a:br>
              <a:rPr lang="de-DE" sz="4000" dirty="0">
                <a:solidFill>
                  <a:srgbClr val="92D050"/>
                </a:solidFill>
              </a:rPr>
            </a:br>
            <a:endParaRPr lang="de-DE" sz="4000" b="1" dirty="0">
              <a:solidFill>
                <a:schemeClr val="accent4"/>
              </a:solidFill>
              <a:latin typeface="Candara" panose="020E0502030303020204" pitchFamily="34" charset="0"/>
            </a:endParaRPr>
          </a:p>
        </p:txBody>
      </p:sp>
      <p:pic>
        <p:nvPicPr>
          <p:cNvPr id="4" name="Inhaltsplatzhalter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1" t="13251" r="16283" b="18500"/>
          <a:stretch>
            <a:fillRect/>
          </a:stretch>
        </p:blipFill>
        <p:spPr bwMode="auto">
          <a:xfrm>
            <a:off x="9624392" y="352425"/>
            <a:ext cx="1800225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nhaltsplatzhalter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1" t="13251" r="16283" b="18500"/>
          <a:stretch>
            <a:fillRect/>
          </a:stretch>
        </p:blipFill>
        <p:spPr bwMode="auto">
          <a:xfrm>
            <a:off x="9768408" y="358774"/>
            <a:ext cx="1800225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1013" y="2970213"/>
            <a:ext cx="10515600" cy="4351338"/>
          </a:xfrm>
        </p:spPr>
        <p:txBody>
          <a:bodyPr/>
          <a:lstStyle/>
          <a:p>
            <a:r>
              <a:rPr lang="de-DE" altLang="de-DE" b="1" dirty="0" smtClean="0">
                <a:solidFill>
                  <a:srgbClr val="FFFF0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Kennlernfahrt mit Projekttagen und </a:t>
            </a:r>
            <a:r>
              <a:rPr lang="de-DE" altLang="de-DE" b="1" dirty="0">
                <a:solidFill>
                  <a:srgbClr val="FFFF0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Methodentraining </a:t>
            </a:r>
            <a:endParaRPr lang="de-DE" altLang="de-DE" b="1" dirty="0" smtClean="0">
              <a:solidFill>
                <a:srgbClr val="FFFF0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  <a:p>
            <a:endParaRPr lang="de-DE" altLang="de-DE" b="1" dirty="0">
              <a:solidFill>
                <a:srgbClr val="FFFF0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de-DE" b="1" dirty="0">
                <a:latin typeface="Candara" panose="020E0502030303020204" pitchFamily="34" charset="0"/>
                <a:cs typeface="Arial" panose="020B0604020202020204" pitchFamily="34" charset="0"/>
              </a:rPr>
              <a:t>	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512" y="3792983"/>
            <a:ext cx="2762250" cy="165735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1944" y="3850133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71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>
                <a:solidFill>
                  <a:srgbClr val="92D050"/>
                </a:solidFill>
              </a:rPr>
              <a:t>Stufenfahrt in der Einführungsphase</a:t>
            </a:r>
            <a:r>
              <a:rPr lang="de-DE" sz="4000" dirty="0">
                <a:solidFill>
                  <a:srgbClr val="92D050"/>
                </a:solidFill>
              </a:rPr>
              <a:t/>
            </a:r>
            <a:br>
              <a:rPr lang="de-DE" sz="4000" dirty="0">
                <a:solidFill>
                  <a:srgbClr val="92D050"/>
                </a:solidFill>
              </a:rPr>
            </a:br>
            <a:endParaRPr lang="de-DE" sz="4000" b="1" dirty="0">
              <a:solidFill>
                <a:schemeClr val="accent4"/>
              </a:solidFill>
              <a:latin typeface="Candara" panose="020E0502030303020204" pitchFamily="34" charset="0"/>
            </a:endParaRPr>
          </a:p>
        </p:txBody>
      </p:sp>
      <p:pic>
        <p:nvPicPr>
          <p:cNvPr id="4" name="Inhaltsplatzhalter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1" t="13251" r="16283" b="18500"/>
          <a:stretch>
            <a:fillRect/>
          </a:stretch>
        </p:blipFill>
        <p:spPr bwMode="auto">
          <a:xfrm>
            <a:off x="9624392" y="352425"/>
            <a:ext cx="1800225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nhaltsplatzhalter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1" t="13251" r="16283" b="18500"/>
          <a:stretch>
            <a:fillRect/>
          </a:stretch>
        </p:blipFill>
        <p:spPr bwMode="auto">
          <a:xfrm>
            <a:off x="9768408" y="358774"/>
            <a:ext cx="1800225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1013" y="3582086"/>
            <a:ext cx="10515600" cy="236719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400" dirty="0" smtClean="0"/>
              <a:t>Frau</a:t>
            </a:r>
            <a:r>
              <a:rPr lang="de-DE" sz="2400" dirty="0"/>
              <a:t> </a:t>
            </a:r>
            <a:r>
              <a:rPr lang="de-DE" sz="2400" dirty="0" smtClean="0"/>
              <a:t>Kolb					Frau </a:t>
            </a:r>
            <a:r>
              <a:rPr lang="de-DE" sz="2400" dirty="0" err="1"/>
              <a:t>Peiffer</a:t>
            </a:r>
            <a:endParaRPr lang="de-DE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400" dirty="0" smtClean="0"/>
              <a:t>Frau Liebenow			  		Herr Paal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400" dirty="0"/>
              <a:t>Frau </a:t>
            </a:r>
            <a:r>
              <a:rPr lang="de-DE" sz="2400" dirty="0" err="1" smtClean="0"/>
              <a:t>Lustenberger</a:t>
            </a:r>
            <a:r>
              <a:rPr lang="de-DE" sz="2400" dirty="0" smtClean="0"/>
              <a:t>				Frau Euler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smtClean="0"/>
              <a:t>Frau Weber					Frau Eichner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smtClean="0"/>
              <a:t>Herr</a:t>
            </a:r>
            <a:r>
              <a:rPr lang="de-DE" sz="2400" dirty="0"/>
              <a:t> </a:t>
            </a:r>
            <a:r>
              <a:rPr lang="de-DE" sz="2400" dirty="0" smtClean="0"/>
              <a:t>Kirschnick				Frau Schmidt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smtClean="0"/>
              <a:t>Herr</a:t>
            </a:r>
            <a:r>
              <a:rPr lang="de-DE" sz="2400" dirty="0"/>
              <a:t> </a:t>
            </a:r>
            <a:r>
              <a:rPr lang="de-DE" sz="2400" dirty="0" smtClean="0"/>
              <a:t>Weigelt					Frau </a:t>
            </a:r>
            <a:r>
              <a:rPr lang="de-DE" sz="2400" dirty="0" err="1"/>
              <a:t>Tarakci</a:t>
            </a:r>
            <a:endParaRPr lang="de-DE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913" y="1674632"/>
            <a:ext cx="2762250" cy="165735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290" y="1736540"/>
            <a:ext cx="3022250" cy="169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7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7E02C11A-0F13-4703-897A-0084A21ABEA5}"/>
              </a:ext>
            </a:extLst>
          </p:cNvPr>
          <p:cNvSpPr txBox="1"/>
          <p:nvPr/>
        </p:nvSpPr>
        <p:spPr>
          <a:xfrm>
            <a:off x="983432" y="2780928"/>
            <a:ext cx="9715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Sexuelle Bildung an der MTS</a:t>
            </a:r>
            <a:endParaRPr lang="de-DE" sz="5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nhaltsplatzhalter 8">
            <a:extLst>
              <a:ext uri="{FF2B5EF4-FFF2-40B4-BE49-F238E27FC236}">
                <a16:creationId xmlns:a16="http://schemas.microsoft.com/office/drawing/2014/main" id="{CF0A62E1-FE0E-4DEC-B7B6-0A05678284E6}"/>
              </a:ext>
            </a:extLst>
          </p:cNvPr>
          <p:cNvPicPr/>
          <p:nvPr/>
        </p:nvPicPr>
        <p:blipFill rotWithShape="1">
          <a:blip r:embed="rId2"/>
          <a:srcRect l="14962" t="13251" r="16283" b="18500"/>
          <a:stretch/>
        </p:blipFill>
        <p:spPr>
          <a:xfrm>
            <a:off x="9624392" y="645156"/>
            <a:ext cx="1800200" cy="133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9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879</Words>
  <Application>Microsoft Office PowerPoint</Application>
  <PresentationFormat>Breitbild</PresentationFormat>
  <Paragraphs>150</Paragraphs>
  <Slides>31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Candara</vt:lpstr>
      <vt:lpstr>Times New Roman</vt:lpstr>
      <vt:lpstr>Wingdings</vt:lpstr>
      <vt:lpstr>Office Theme</vt:lpstr>
      <vt:lpstr>PowerPoint-Präsentation</vt:lpstr>
      <vt:lpstr>Informationen zur  </vt:lpstr>
      <vt:lpstr>Einführungsphase</vt:lpstr>
      <vt:lpstr>E-Phase: 34 Stunden + 1/+2</vt:lpstr>
      <vt:lpstr>Leistungskurs - Möglichkeiten </vt:lpstr>
      <vt:lpstr>Stufenfahrt in der Einführungsphase </vt:lpstr>
      <vt:lpstr>Stufenfahrt in der Einführungsphase </vt:lpstr>
      <vt:lpstr>Stufenfahrt in der Einführungsphase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Was ist unser Ziel?</vt:lpstr>
      <vt:lpstr>Was ist geplant? </vt:lpstr>
      <vt:lpstr>Was ist geplant? </vt:lpstr>
      <vt:lpstr>Was ist geplant? </vt:lpstr>
      <vt:lpstr>PowerPoint-Präsentation</vt:lpstr>
      <vt:lpstr>Verantwortliche Lehrkräfte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Wir wünschen einen guten Start und Abschluss an der MTS</vt:lpstr>
      <vt:lpstr>Danke für die Aufmerksamkeit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Besondere Lernleistung      Präsentation</dc:title>
  <dc:creator>MPS</dc:creator>
  <cp:lastModifiedBy>Brabaender, Michael</cp:lastModifiedBy>
  <cp:revision>327</cp:revision>
  <cp:lastPrinted>2023-08-30T10:09:43Z</cp:lastPrinted>
  <dcterms:created xsi:type="dcterms:W3CDTF">2003-09-05T13:38:42Z</dcterms:created>
  <dcterms:modified xsi:type="dcterms:W3CDTF">2024-09-18T12:45:00Z</dcterms:modified>
</cp:coreProperties>
</file>